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9" r:id="rId4"/>
    <p:sldMasterId id="2147483677" r:id="rId5"/>
  </p:sldMasterIdLst>
  <p:notesMasterIdLst>
    <p:notesMasterId r:id="rId30"/>
  </p:notesMasterIdLst>
  <p:sldIdLst>
    <p:sldId id="256" r:id="rId6"/>
    <p:sldId id="258" r:id="rId7"/>
    <p:sldId id="2262" r:id="rId8"/>
    <p:sldId id="2257" r:id="rId9"/>
    <p:sldId id="2266" r:id="rId10"/>
    <p:sldId id="2253" r:id="rId11"/>
    <p:sldId id="2254" r:id="rId12"/>
    <p:sldId id="2258" r:id="rId13"/>
    <p:sldId id="2261" r:id="rId14"/>
    <p:sldId id="570" r:id="rId15"/>
    <p:sldId id="389" r:id="rId16"/>
    <p:sldId id="2256" r:id="rId17"/>
    <p:sldId id="2274" r:id="rId18"/>
    <p:sldId id="2275" r:id="rId19"/>
    <p:sldId id="2269" r:id="rId20"/>
    <p:sldId id="351" r:id="rId21"/>
    <p:sldId id="2277" r:id="rId22"/>
    <p:sldId id="2280" r:id="rId23"/>
    <p:sldId id="2271" r:id="rId24"/>
    <p:sldId id="2267" r:id="rId25"/>
    <p:sldId id="2268" r:id="rId26"/>
    <p:sldId id="2259" r:id="rId27"/>
    <p:sldId id="2177" r:id="rId28"/>
    <p:sldId id="2278" r:id="rId29"/>
  </p:sldIdLst>
  <p:sldSz cx="9144000" cy="5143500" type="screen16x9"/>
  <p:notesSz cx="7010400" cy="9296400"/>
  <p:defaultText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C84CB2E6-73AD-40FD-8F55-DBB1D163DE9A}">
          <p14:sldIdLst>
            <p14:sldId id="256"/>
            <p14:sldId id="258"/>
            <p14:sldId id="2262"/>
            <p14:sldId id="2257"/>
            <p14:sldId id="2266"/>
            <p14:sldId id="2253"/>
            <p14:sldId id="2254"/>
            <p14:sldId id="2258"/>
            <p14:sldId id="2261"/>
            <p14:sldId id="570"/>
            <p14:sldId id="389"/>
            <p14:sldId id="2256"/>
            <p14:sldId id="2274"/>
            <p14:sldId id="2275"/>
            <p14:sldId id="2269"/>
            <p14:sldId id="351"/>
            <p14:sldId id="2277"/>
            <p14:sldId id="2280"/>
            <p14:sldId id="2271"/>
            <p14:sldId id="2267"/>
            <p14:sldId id="2268"/>
            <p14:sldId id="2259"/>
            <p14:sldId id="2177"/>
            <p14:sldId id="2278"/>
          </p14:sldIdLst>
        </p14:section>
      </p14:sectionLst>
    </p:ext>
    <p:ext uri="{EFAFB233-063F-42B5-8137-9DF3F51BA10A}">
      <p15:sldGuideLst xmlns:p15="http://schemas.microsoft.com/office/powerpoint/2012/main">
        <p15:guide id="1" orient="horz" pos="1622">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85C"/>
    <a:srgbClr val="012B41"/>
    <a:srgbClr val="E5EEEF"/>
    <a:srgbClr val="002B4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52" autoAdjust="0"/>
    <p:restoredTop sz="77314"/>
  </p:normalViewPr>
  <p:slideViewPr>
    <p:cSldViewPr snapToGrid="0">
      <p:cViewPr varScale="1">
        <p:scale>
          <a:sx n="115" d="100"/>
          <a:sy n="115" d="100"/>
        </p:scale>
        <p:origin x="1592" y="192"/>
      </p:cViewPr>
      <p:guideLst>
        <p:guide orient="horz" pos="1622"/>
        <p:guide pos="2880"/>
      </p:guideLst>
    </p:cSldViewPr>
  </p:slideViewPr>
  <p:notesTextViewPr>
    <p:cViewPr>
      <p:scale>
        <a:sx n="1" d="1"/>
        <a:sy n="1" d="1"/>
      </p:scale>
      <p:origin x="0" y="0"/>
    </p:cViewPr>
  </p:notesTextViewPr>
  <p:sorterViewPr>
    <p:cViewPr>
      <p:scale>
        <a:sx n="66" d="100"/>
        <a:sy n="66" d="100"/>
      </p:scale>
      <p:origin x="0" y="0"/>
    </p:cViewPr>
  </p:sorterViewPr>
  <p:notesViewPr>
    <p:cSldViewPr snapToGrid="0">
      <p:cViewPr varScale="1">
        <p:scale>
          <a:sx n="86" d="100"/>
          <a:sy n="86" d="100"/>
        </p:scale>
        <p:origin x="3928" y="21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tableStyles" Target="tableStyle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notesMaster" Target="notesMasters/notesMaster1.xml"/><Relationship Id="rId8" Type="http://schemas.openxmlformats.org/officeDocument/2006/relationships/slide" Target="slides/slide3.xml"/></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4.2170364843736666E-2"/>
          <c:w val="1"/>
          <c:h val="0.89652970173248814"/>
        </c:manualLayout>
      </c:layout>
      <c:pieChart>
        <c:varyColors val="1"/>
        <c:dLbls>
          <c:showLegendKey val="0"/>
          <c:showVal val="0"/>
          <c:showCatName val="1"/>
          <c:showSerName val="0"/>
          <c:showPercent val="1"/>
          <c:showBubbleSize val="0"/>
          <c:showLeaderLines val="0"/>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4">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Lorem</c:v>
                </c:pt>
              </c:strCache>
            </c:strRef>
          </c:tx>
          <c:spPr>
            <a:ln>
              <a:noFill/>
            </a:ln>
          </c:spPr>
          <c:dPt>
            <c:idx val="0"/>
            <c:bubble3D val="0"/>
            <c:spPr>
              <a:solidFill>
                <a:schemeClr val="accent2"/>
              </a:solidFill>
              <a:ln w="19050">
                <a:noFill/>
              </a:ln>
              <a:effectLst/>
            </c:spPr>
            <c:extLst>
              <c:ext xmlns:c16="http://schemas.microsoft.com/office/drawing/2014/chart" uri="{C3380CC4-5D6E-409C-BE32-E72D297353CC}">
                <c16:uniqueId val="{00000001-220A-EA48-AA47-36C78544401F}"/>
              </c:ext>
            </c:extLst>
          </c:dPt>
          <c:dPt>
            <c:idx val="1"/>
            <c:bubble3D val="0"/>
            <c:spPr>
              <a:solidFill>
                <a:schemeClr val="bg1">
                  <a:lumMod val="85000"/>
                </a:schemeClr>
              </a:solidFill>
              <a:ln w="19050">
                <a:noFill/>
              </a:ln>
              <a:effectLst/>
            </c:spPr>
            <c:extLst>
              <c:ext xmlns:c16="http://schemas.microsoft.com/office/drawing/2014/chart" uri="{C3380CC4-5D6E-409C-BE32-E72D297353CC}">
                <c16:uniqueId val="{00000003-220A-EA48-AA47-36C78544401F}"/>
              </c:ext>
            </c:extLst>
          </c:dPt>
          <c:cat>
            <c:strRef>
              <c:f>Sheet1!$A$2:$A$3</c:f>
              <c:strCache>
                <c:ptCount val="2"/>
                <c:pt idx="0">
                  <c:v>Ipsum</c:v>
                </c:pt>
                <c:pt idx="1">
                  <c:v>Dolor</c:v>
                </c:pt>
              </c:strCache>
            </c:strRef>
          </c:cat>
          <c:val>
            <c:numRef>
              <c:f>Sheet1!$B$2:$B$3</c:f>
              <c:numCache>
                <c:formatCode>General</c:formatCode>
                <c:ptCount val="2"/>
                <c:pt idx="0">
                  <c:v>70</c:v>
                </c:pt>
                <c:pt idx="1">
                  <c:v>30</c:v>
                </c:pt>
              </c:numCache>
            </c:numRef>
          </c:val>
          <c:extLst>
            <c:ext xmlns:c16="http://schemas.microsoft.com/office/drawing/2014/chart" uri="{C3380CC4-5D6E-409C-BE32-E72D297353CC}">
              <c16:uniqueId val="{00000004-220A-EA48-AA47-36C78544401F}"/>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Lorem</c:v>
                </c:pt>
              </c:strCache>
            </c:strRef>
          </c:tx>
          <c:spPr>
            <a:ln>
              <a:noFill/>
            </a:ln>
          </c:spPr>
          <c:dPt>
            <c:idx val="0"/>
            <c:bubble3D val="0"/>
            <c:spPr>
              <a:solidFill>
                <a:schemeClr val="accent1"/>
              </a:solidFill>
              <a:ln w="19050">
                <a:noFill/>
              </a:ln>
              <a:effectLst/>
            </c:spPr>
            <c:extLst>
              <c:ext xmlns:c16="http://schemas.microsoft.com/office/drawing/2014/chart" uri="{C3380CC4-5D6E-409C-BE32-E72D297353CC}">
                <c16:uniqueId val="{00000001-DC2E-AC41-B7A2-4598802187A3}"/>
              </c:ext>
            </c:extLst>
          </c:dPt>
          <c:dPt>
            <c:idx val="1"/>
            <c:bubble3D val="0"/>
            <c:spPr>
              <a:solidFill>
                <a:schemeClr val="bg1">
                  <a:lumMod val="85000"/>
                </a:schemeClr>
              </a:solidFill>
              <a:ln w="19050">
                <a:noFill/>
              </a:ln>
              <a:effectLst/>
            </c:spPr>
            <c:extLst>
              <c:ext xmlns:c16="http://schemas.microsoft.com/office/drawing/2014/chart" uri="{C3380CC4-5D6E-409C-BE32-E72D297353CC}">
                <c16:uniqueId val="{00000003-DC2E-AC41-B7A2-4598802187A3}"/>
              </c:ext>
            </c:extLst>
          </c:dPt>
          <c:cat>
            <c:strRef>
              <c:f>Sheet1!$A$2:$A$3</c:f>
              <c:strCache>
                <c:ptCount val="2"/>
                <c:pt idx="0">
                  <c:v>Ipsum</c:v>
                </c:pt>
                <c:pt idx="1">
                  <c:v>Dolor</c:v>
                </c:pt>
              </c:strCache>
            </c:strRef>
          </c:cat>
          <c:val>
            <c:numRef>
              <c:f>Sheet1!$B$2:$B$3</c:f>
              <c:numCache>
                <c:formatCode>General</c:formatCode>
                <c:ptCount val="2"/>
                <c:pt idx="0">
                  <c:v>40</c:v>
                </c:pt>
                <c:pt idx="1">
                  <c:v>60</c:v>
                </c:pt>
              </c:numCache>
            </c:numRef>
          </c:val>
          <c:extLst>
            <c:ext xmlns:c16="http://schemas.microsoft.com/office/drawing/2014/chart" uri="{C3380CC4-5D6E-409C-BE32-E72D297353CC}">
              <c16:uniqueId val="{00000004-DC2E-AC41-B7A2-4598802187A3}"/>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Lorem</c:v>
                </c:pt>
              </c:strCache>
            </c:strRef>
          </c:tx>
          <c:spPr>
            <a:ln>
              <a:noFill/>
            </a:ln>
          </c:spPr>
          <c:dPt>
            <c:idx val="0"/>
            <c:bubble3D val="0"/>
            <c:spPr>
              <a:solidFill>
                <a:schemeClr val="accent3"/>
              </a:solidFill>
              <a:ln w="19050">
                <a:noFill/>
              </a:ln>
              <a:effectLst/>
            </c:spPr>
            <c:extLst>
              <c:ext xmlns:c16="http://schemas.microsoft.com/office/drawing/2014/chart" uri="{C3380CC4-5D6E-409C-BE32-E72D297353CC}">
                <c16:uniqueId val="{00000001-1437-7646-8805-8E9408415CDC}"/>
              </c:ext>
            </c:extLst>
          </c:dPt>
          <c:dPt>
            <c:idx val="1"/>
            <c:bubble3D val="0"/>
            <c:spPr>
              <a:solidFill>
                <a:schemeClr val="bg1">
                  <a:lumMod val="85000"/>
                </a:schemeClr>
              </a:solidFill>
              <a:ln w="19050">
                <a:noFill/>
              </a:ln>
              <a:effectLst/>
            </c:spPr>
            <c:extLst>
              <c:ext xmlns:c16="http://schemas.microsoft.com/office/drawing/2014/chart" uri="{C3380CC4-5D6E-409C-BE32-E72D297353CC}">
                <c16:uniqueId val="{00000003-1437-7646-8805-8E9408415CDC}"/>
              </c:ext>
            </c:extLst>
          </c:dPt>
          <c:cat>
            <c:strRef>
              <c:f>Sheet1!$A$2:$A$3</c:f>
              <c:strCache>
                <c:ptCount val="2"/>
                <c:pt idx="0">
                  <c:v>Ipsum</c:v>
                </c:pt>
                <c:pt idx="1">
                  <c:v>Dolor</c:v>
                </c:pt>
              </c:strCache>
            </c:strRef>
          </c:cat>
          <c:val>
            <c:numRef>
              <c:f>Sheet1!$B$2:$B$3</c:f>
              <c:numCache>
                <c:formatCode>General</c:formatCode>
                <c:ptCount val="2"/>
                <c:pt idx="0">
                  <c:v>25</c:v>
                </c:pt>
                <c:pt idx="1">
                  <c:v>75</c:v>
                </c:pt>
              </c:numCache>
            </c:numRef>
          </c:val>
          <c:extLst>
            <c:ext xmlns:c16="http://schemas.microsoft.com/office/drawing/2014/chart" uri="{C3380CC4-5D6E-409C-BE32-E72D297353CC}">
              <c16:uniqueId val="{00000004-1437-7646-8805-8E9408415CDC}"/>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withinLinear" id="14">
  <a:schemeClr val="accent1"/>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A515203-C5F6-0E4B-8B7C-2B2ED47996E6}" type="doc">
      <dgm:prSet loTypeId="urn:microsoft.com/office/officeart/2005/8/layout/cycle6" loCatId="" qsTypeId="urn:microsoft.com/office/officeart/2005/8/quickstyle/simple1" qsCatId="simple" csTypeId="urn:microsoft.com/office/officeart/2005/8/colors/accent1_2" csCatId="accent1" phldr="1"/>
      <dgm:spPr/>
      <dgm:t>
        <a:bodyPr/>
        <a:lstStyle/>
        <a:p>
          <a:endParaRPr lang="en-US"/>
        </a:p>
      </dgm:t>
    </dgm:pt>
    <dgm:pt modelId="{ECC4FB37-2A47-6D41-BA16-FE20EACCC979}">
      <dgm:prSet phldrT="[Text]" custT="1"/>
      <dgm:spPr>
        <a:xfrm>
          <a:off x="3334742" y="18249"/>
          <a:ext cx="1458515" cy="948035"/>
        </a:xfrm>
        <a:solidFill>
          <a:srgbClr val="026CB6">
            <a:hueOff val="0"/>
            <a:satOff val="0"/>
            <a:lumOff val="0"/>
            <a:alphaOff val="0"/>
          </a:srgbClr>
        </a:solidFill>
        <a:ln w="12700" cap="flat" cmpd="sng" algn="ctr">
          <a:solidFill>
            <a:sysClr val="window" lastClr="FFFFFF">
              <a:hueOff val="0"/>
              <a:satOff val="0"/>
              <a:lumOff val="0"/>
              <a:alphaOff val="0"/>
            </a:sysClr>
          </a:solidFill>
          <a:prstDash val="solid"/>
          <a:miter lim="800000"/>
        </a:ln>
        <a:effectLst/>
      </dgm:spPr>
      <dgm:t>
        <a:bodyPr tIns="274320" bIns="274320"/>
        <a:lstStyle/>
        <a:p>
          <a:pPr>
            <a:buNone/>
          </a:pPr>
          <a:r>
            <a:rPr lang="en-US" sz="1600" dirty="0">
              <a:solidFill>
                <a:sysClr val="window" lastClr="FFFFFF"/>
              </a:solidFill>
              <a:latin typeface="Arial" panose="020B0604020202020204" pitchFamily="34" charset="0"/>
              <a:ea typeface="Verdana" panose="020B0604030504040204" pitchFamily="34" charset="0"/>
              <a:cs typeface="Arial" panose="020B0604020202020204" pitchFamily="34" charset="0"/>
            </a:rPr>
            <a:t>Top 1 US Pharma</a:t>
          </a:r>
          <a:endParaRPr lang="en-US" sz="1600" dirty="0">
            <a:latin typeface="Arial" panose="020B0604020202020204" pitchFamily="34" charset="0"/>
            <a:cs typeface="Arial" panose="020B0604020202020204" pitchFamily="34" charset="0"/>
          </a:endParaRPr>
        </a:p>
      </dgm:t>
    </dgm:pt>
    <dgm:pt modelId="{0D30853B-B83C-BF48-9888-8AD6BA33C852}" type="parTrans" cxnId="{82A14195-9964-5948-886D-2F29C693A19E}">
      <dgm:prSet/>
      <dgm:spPr/>
      <dgm:t>
        <a:bodyPr/>
        <a:lstStyle/>
        <a:p>
          <a:endParaRPr lang="en-US"/>
        </a:p>
      </dgm:t>
    </dgm:pt>
    <dgm:pt modelId="{244C3F10-3F47-5A47-91F1-A14644E338CE}" type="sibTrans" cxnId="{82A14195-9964-5948-886D-2F29C693A19E}">
      <dgm:prSet/>
      <dgm:spPr/>
      <dgm:t>
        <a:bodyPr/>
        <a:lstStyle/>
        <a:p>
          <a:endParaRPr lang="en-US"/>
        </a:p>
      </dgm:t>
    </dgm:pt>
    <dgm:pt modelId="{A51177A3-63E9-034B-B890-91420E086533}">
      <dgm:prSet phldrT="[Text]" custT="1"/>
      <dgm:spPr>
        <a:xfrm>
          <a:off x="5268312" y="1118968"/>
          <a:ext cx="1458515" cy="948035"/>
        </a:xfrm>
        <a:solidFill>
          <a:srgbClr val="026CB6">
            <a:hueOff val="0"/>
            <a:satOff val="0"/>
            <a:lumOff val="0"/>
            <a:alphaOff val="0"/>
          </a:srgbClr>
        </a:solidFill>
        <a:ln w="12700" cap="flat" cmpd="sng" algn="ctr">
          <a:solidFill>
            <a:sysClr val="window" lastClr="FFFFFF">
              <a:hueOff val="0"/>
              <a:satOff val="0"/>
              <a:lumOff val="0"/>
              <a:alphaOff val="0"/>
            </a:sysClr>
          </a:solidFill>
          <a:prstDash val="solid"/>
          <a:miter lim="800000"/>
        </a:ln>
        <a:effectLst/>
      </dgm:spPr>
      <dgm:t>
        <a:bodyPr/>
        <a:lstStyle/>
        <a:p>
          <a:pPr>
            <a:buNone/>
          </a:pPr>
          <a:r>
            <a:rPr lang="en-US" sz="1600" dirty="0">
              <a:solidFill>
                <a:sysClr val="window" lastClr="FFFFFF"/>
              </a:solidFill>
              <a:latin typeface="Arial" panose="020B0604020202020204"/>
              <a:ea typeface="+mn-ea"/>
              <a:cs typeface="+mn-cs"/>
            </a:rPr>
            <a:t>Top 1 EU Pharma</a:t>
          </a:r>
        </a:p>
      </dgm:t>
    </dgm:pt>
    <dgm:pt modelId="{F921DFAC-CF05-2C40-A157-77102FF002B0}" type="parTrans" cxnId="{BB490EB6-F745-5A47-8DCA-264EC5F2CB70}">
      <dgm:prSet/>
      <dgm:spPr/>
      <dgm:t>
        <a:bodyPr/>
        <a:lstStyle/>
        <a:p>
          <a:endParaRPr lang="en-US"/>
        </a:p>
      </dgm:t>
    </dgm:pt>
    <dgm:pt modelId="{760DF37C-2303-4443-8BF4-A5D7C3778F8C}" type="sibTrans" cxnId="{BB490EB6-F745-5A47-8DCA-264EC5F2CB70}">
      <dgm:prSet/>
      <dgm:spPr/>
      <dgm:t>
        <a:bodyPr/>
        <a:lstStyle/>
        <a:p>
          <a:endParaRPr lang="en-US"/>
        </a:p>
      </dgm:t>
    </dgm:pt>
    <dgm:pt modelId="{F400DE88-6E67-D646-A1FA-AD9AA2FE3891}">
      <dgm:prSet phldrT="[Text]" custT="1"/>
      <dgm:spPr>
        <a:xfrm>
          <a:off x="5268312" y="3351663"/>
          <a:ext cx="1458515" cy="948035"/>
        </a:xfrm>
        <a:solidFill>
          <a:srgbClr val="026CB6">
            <a:hueOff val="0"/>
            <a:satOff val="0"/>
            <a:lumOff val="0"/>
            <a:alphaOff val="0"/>
          </a:srgbClr>
        </a:solidFill>
        <a:ln w="12700" cap="flat" cmpd="sng" algn="ctr">
          <a:solidFill>
            <a:sysClr val="window" lastClr="FFFFFF">
              <a:hueOff val="0"/>
              <a:satOff val="0"/>
              <a:lumOff val="0"/>
              <a:alphaOff val="0"/>
            </a:sysClr>
          </a:solidFill>
          <a:prstDash val="solid"/>
          <a:miter lim="800000"/>
        </a:ln>
        <a:effectLst/>
      </dgm:spPr>
      <dgm:t>
        <a:bodyPr/>
        <a:lstStyle/>
        <a:p>
          <a:pPr>
            <a:buNone/>
          </a:pPr>
          <a:r>
            <a:rPr lang="en-US" sz="1600" dirty="0">
              <a:solidFill>
                <a:sysClr val="window" lastClr="FFFFFF"/>
              </a:solidFill>
              <a:latin typeface="Arial" panose="020B0604020202020204"/>
              <a:ea typeface="+mn-ea"/>
              <a:cs typeface="+mn-cs"/>
            </a:rPr>
            <a:t>Top 2 Japan Pharma</a:t>
          </a:r>
        </a:p>
      </dgm:t>
    </dgm:pt>
    <dgm:pt modelId="{07E27371-FA72-714E-AC51-6D7214167B75}" type="parTrans" cxnId="{0765FC5E-6614-7B47-8B5F-521C031CC5B2}">
      <dgm:prSet/>
      <dgm:spPr/>
      <dgm:t>
        <a:bodyPr/>
        <a:lstStyle/>
        <a:p>
          <a:endParaRPr lang="en-US"/>
        </a:p>
      </dgm:t>
    </dgm:pt>
    <dgm:pt modelId="{43CB0AC3-5817-A543-B7C7-A1E4C54AF22E}" type="sibTrans" cxnId="{0765FC5E-6614-7B47-8B5F-521C031CC5B2}">
      <dgm:prSet/>
      <dgm:spPr/>
      <dgm:t>
        <a:bodyPr/>
        <a:lstStyle/>
        <a:p>
          <a:endParaRPr lang="en-US"/>
        </a:p>
      </dgm:t>
    </dgm:pt>
    <dgm:pt modelId="{E7F2383A-6D6E-C14B-B50E-FC92990B7496}">
      <dgm:prSet phldrT="[Text]" custT="1"/>
      <dgm:spPr>
        <a:xfrm>
          <a:off x="3334742" y="4468010"/>
          <a:ext cx="1458515" cy="948035"/>
        </a:xfrm>
        <a:solidFill>
          <a:srgbClr val="026CB6">
            <a:hueOff val="0"/>
            <a:satOff val="0"/>
            <a:lumOff val="0"/>
            <a:alphaOff val="0"/>
          </a:srgbClr>
        </a:solidFill>
        <a:ln w="12700" cap="flat" cmpd="sng" algn="ctr">
          <a:solidFill>
            <a:sysClr val="window" lastClr="FFFFFF">
              <a:hueOff val="0"/>
              <a:satOff val="0"/>
              <a:lumOff val="0"/>
              <a:alphaOff val="0"/>
            </a:sysClr>
          </a:solidFill>
          <a:prstDash val="solid"/>
          <a:miter lim="800000"/>
        </a:ln>
        <a:effectLst/>
      </dgm:spPr>
      <dgm:t>
        <a:bodyPr/>
        <a:lstStyle/>
        <a:p>
          <a:pPr>
            <a:buNone/>
          </a:pPr>
          <a:r>
            <a:rPr lang="en-US" sz="1600" dirty="0">
              <a:solidFill>
                <a:sysClr val="window" lastClr="FFFFFF"/>
              </a:solidFill>
              <a:latin typeface="Arial" panose="020B0604020202020204"/>
              <a:ea typeface="+mn-ea"/>
              <a:cs typeface="+mn-cs"/>
            </a:rPr>
            <a:t>Top 1 US IRB</a:t>
          </a:r>
        </a:p>
      </dgm:t>
    </dgm:pt>
    <dgm:pt modelId="{242623D7-F9B8-214F-8A0F-7186B82DAB37}" type="parTrans" cxnId="{DA63E688-FE9C-8747-A35A-EE9945227F7F}">
      <dgm:prSet/>
      <dgm:spPr/>
      <dgm:t>
        <a:bodyPr/>
        <a:lstStyle/>
        <a:p>
          <a:endParaRPr lang="en-US"/>
        </a:p>
      </dgm:t>
    </dgm:pt>
    <dgm:pt modelId="{37288453-8F3E-434E-B023-8C5D63E7F473}" type="sibTrans" cxnId="{DA63E688-FE9C-8747-A35A-EE9945227F7F}">
      <dgm:prSet/>
      <dgm:spPr/>
      <dgm:t>
        <a:bodyPr/>
        <a:lstStyle/>
        <a:p>
          <a:endParaRPr lang="en-US"/>
        </a:p>
      </dgm:t>
    </dgm:pt>
    <dgm:pt modelId="{D2450973-4308-0546-B0E5-544677B95227}">
      <dgm:prSet phldrT="[Text]" custT="1"/>
      <dgm:spPr>
        <a:xfrm>
          <a:off x="1401171" y="3351663"/>
          <a:ext cx="1458515" cy="948035"/>
        </a:xfrm>
        <a:solidFill>
          <a:srgbClr val="026CB6">
            <a:hueOff val="0"/>
            <a:satOff val="0"/>
            <a:lumOff val="0"/>
            <a:alphaOff val="0"/>
          </a:srgbClr>
        </a:solidFill>
        <a:ln w="12700" cap="flat" cmpd="sng" algn="ctr">
          <a:solidFill>
            <a:sysClr val="window" lastClr="FFFFFF">
              <a:hueOff val="0"/>
              <a:satOff val="0"/>
              <a:lumOff val="0"/>
              <a:alphaOff val="0"/>
            </a:sysClr>
          </a:solidFill>
          <a:prstDash val="solid"/>
          <a:miter lim="800000"/>
        </a:ln>
        <a:effectLst/>
      </dgm:spPr>
      <dgm:t>
        <a:bodyPr/>
        <a:lstStyle/>
        <a:p>
          <a:pPr>
            <a:buNone/>
          </a:pPr>
          <a:r>
            <a:rPr lang="en-US" sz="1600" dirty="0">
              <a:solidFill>
                <a:sysClr val="window" lastClr="FFFFFF"/>
              </a:solidFill>
              <a:latin typeface="Arial" panose="020B0604020202020204"/>
              <a:ea typeface="+mn-ea"/>
              <a:cs typeface="+mn-cs"/>
            </a:rPr>
            <a:t>Top 2 US CRO</a:t>
          </a:r>
        </a:p>
      </dgm:t>
    </dgm:pt>
    <dgm:pt modelId="{7468917F-06AA-BB49-942C-CB47EA9682CB}" type="parTrans" cxnId="{08368E32-A74E-AC48-83F7-5B0E4BF9ADA4}">
      <dgm:prSet/>
      <dgm:spPr/>
      <dgm:t>
        <a:bodyPr/>
        <a:lstStyle/>
        <a:p>
          <a:endParaRPr lang="en-US"/>
        </a:p>
      </dgm:t>
    </dgm:pt>
    <dgm:pt modelId="{3F02D564-7251-3940-8ED9-2E677B24501F}" type="sibTrans" cxnId="{08368E32-A74E-AC48-83F7-5B0E4BF9ADA4}">
      <dgm:prSet/>
      <dgm:spPr/>
      <dgm:t>
        <a:bodyPr/>
        <a:lstStyle/>
        <a:p>
          <a:endParaRPr lang="en-US"/>
        </a:p>
      </dgm:t>
    </dgm:pt>
    <dgm:pt modelId="{B16FDBD3-6D3F-FA4D-BADF-FBC68DA4E578}">
      <dgm:prSet phldrT="[Text]" custT="1"/>
      <dgm:spPr>
        <a:xfrm>
          <a:off x="1401171" y="1118968"/>
          <a:ext cx="1458515" cy="948035"/>
        </a:xfrm>
        <a:solidFill>
          <a:srgbClr val="026CB6">
            <a:hueOff val="0"/>
            <a:satOff val="0"/>
            <a:lumOff val="0"/>
            <a:alphaOff val="0"/>
          </a:srgbClr>
        </a:solidFill>
        <a:ln w="12700" cap="flat" cmpd="sng" algn="ctr">
          <a:solidFill>
            <a:sysClr val="window" lastClr="FFFFFF">
              <a:hueOff val="0"/>
              <a:satOff val="0"/>
              <a:lumOff val="0"/>
              <a:alphaOff val="0"/>
            </a:sysClr>
          </a:solidFill>
          <a:prstDash val="solid"/>
          <a:miter lim="800000"/>
        </a:ln>
        <a:effectLst/>
      </dgm:spPr>
      <dgm:t>
        <a:bodyPr/>
        <a:lstStyle/>
        <a:p>
          <a:pPr>
            <a:buNone/>
          </a:pPr>
          <a:r>
            <a:rPr lang="en-US" sz="1600" dirty="0">
              <a:solidFill>
                <a:sysClr val="window" lastClr="FFFFFF"/>
              </a:solidFill>
              <a:latin typeface="Arial" panose="020B0604020202020204"/>
              <a:ea typeface="+mn-ea"/>
              <a:cs typeface="+mn-cs"/>
            </a:rPr>
            <a:t>Top 1 US Biotech</a:t>
          </a:r>
        </a:p>
      </dgm:t>
    </dgm:pt>
    <dgm:pt modelId="{76DB390C-DBED-DC48-BD90-A5BD4E40A7E8}" type="parTrans" cxnId="{99E95D76-5213-B442-9C5B-8438A7859C70}">
      <dgm:prSet/>
      <dgm:spPr/>
      <dgm:t>
        <a:bodyPr/>
        <a:lstStyle/>
        <a:p>
          <a:endParaRPr lang="en-US"/>
        </a:p>
      </dgm:t>
    </dgm:pt>
    <dgm:pt modelId="{09501AC8-BCE8-FC4B-89E4-1F3890ED3559}" type="sibTrans" cxnId="{99E95D76-5213-B442-9C5B-8438A7859C70}">
      <dgm:prSet/>
      <dgm:spPr/>
      <dgm:t>
        <a:bodyPr/>
        <a:lstStyle/>
        <a:p>
          <a:endParaRPr lang="en-US"/>
        </a:p>
      </dgm:t>
    </dgm:pt>
    <dgm:pt modelId="{BD6487B6-A029-FA4F-A5DF-3E6ECBD03B59}" type="pres">
      <dgm:prSet presAssocID="{BA515203-C5F6-0E4B-8B7C-2B2ED47996E6}" presName="cycle" presStyleCnt="0">
        <dgm:presLayoutVars>
          <dgm:dir/>
          <dgm:resizeHandles val="exact"/>
        </dgm:presLayoutVars>
      </dgm:prSet>
      <dgm:spPr/>
    </dgm:pt>
    <dgm:pt modelId="{B1704B2C-5824-9B4E-9519-E89F17D1264B}" type="pres">
      <dgm:prSet presAssocID="{ECC4FB37-2A47-6D41-BA16-FE20EACCC979}" presName="node" presStyleLbl="node1" presStyleIdx="0" presStyleCnt="6" custRadScaleRad="99300" custRadScaleInc="0">
        <dgm:presLayoutVars>
          <dgm:bulletEnabled val="1"/>
        </dgm:presLayoutVars>
      </dgm:prSet>
      <dgm:spPr>
        <a:prstGeom prst="roundRect">
          <a:avLst/>
        </a:prstGeom>
      </dgm:spPr>
    </dgm:pt>
    <dgm:pt modelId="{9DD57615-E46B-C54D-9EDB-5AA7609860BE}" type="pres">
      <dgm:prSet presAssocID="{ECC4FB37-2A47-6D41-BA16-FE20EACCC979}" presName="spNode" presStyleCnt="0"/>
      <dgm:spPr/>
    </dgm:pt>
    <dgm:pt modelId="{B3B034A4-1A78-9946-BCB7-A6B3B76C2EA2}" type="pres">
      <dgm:prSet presAssocID="{244C3F10-3F47-5A47-91F1-A14644E338CE}" presName="sibTrans" presStyleLbl="sibTrans1D1" presStyleIdx="0" presStyleCnt="6"/>
      <dgm:spPr/>
    </dgm:pt>
    <dgm:pt modelId="{C1BAE27B-E7A4-2042-9232-EAFB39078180}" type="pres">
      <dgm:prSet presAssocID="{A51177A3-63E9-034B-B890-91420E086533}" presName="node" presStyleLbl="node1" presStyleIdx="1" presStyleCnt="6">
        <dgm:presLayoutVars>
          <dgm:bulletEnabled val="1"/>
        </dgm:presLayoutVars>
      </dgm:prSet>
      <dgm:spPr>
        <a:prstGeom prst="roundRect">
          <a:avLst/>
        </a:prstGeom>
      </dgm:spPr>
    </dgm:pt>
    <dgm:pt modelId="{264A8F9D-85E1-6443-AB0B-FD02C5A70857}" type="pres">
      <dgm:prSet presAssocID="{A51177A3-63E9-034B-B890-91420E086533}" presName="spNode" presStyleCnt="0"/>
      <dgm:spPr/>
    </dgm:pt>
    <dgm:pt modelId="{388F9178-6A8D-2249-9229-2D43B9F2D484}" type="pres">
      <dgm:prSet presAssocID="{760DF37C-2303-4443-8BF4-A5D7C3778F8C}" presName="sibTrans" presStyleLbl="sibTrans1D1" presStyleIdx="1" presStyleCnt="6"/>
      <dgm:spPr/>
    </dgm:pt>
    <dgm:pt modelId="{A6DBD6D9-CC88-BF41-99A3-1AB313FFE21F}" type="pres">
      <dgm:prSet presAssocID="{F400DE88-6E67-D646-A1FA-AD9AA2FE3891}" presName="node" presStyleLbl="node1" presStyleIdx="2" presStyleCnt="6">
        <dgm:presLayoutVars>
          <dgm:bulletEnabled val="1"/>
        </dgm:presLayoutVars>
      </dgm:prSet>
      <dgm:spPr>
        <a:prstGeom prst="roundRect">
          <a:avLst/>
        </a:prstGeom>
      </dgm:spPr>
    </dgm:pt>
    <dgm:pt modelId="{CA84F822-A71C-AF42-8997-E546DBF44C24}" type="pres">
      <dgm:prSet presAssocID="{F400DE88-6E67-D646-A1FA-AD9AA2FE3891}" presName="spNode" presStyleCnt="0"/>
      <dgm:spPr/>
    </dgm:pt>
    <dgm:pt modelId="{CC9C66BA-40A7-9143-A48D-BF3E8C06D017}" type="pres">
      <dgm:prSet presAssocID="{43CB0AC3-5817-A543-B7C7-A1E4C54AF22E}" presName="sibTrans" presStyleLbl="sibTrans1D1" presStyleIdx="2" presStyleCnt="6"/>
      <dgm:spPr/>
    </dgm:pt>
    <dgm:pt modelId="{E114D449-0605-2C4A-87B3-6E7DCCA42011}" type="pres">
      <dgm:prSet presAssocID="{E7F2383A-6D6E-C14B-B50E-FC92990B7496}" presName="node" presStyleLbl="node1" presStyleIdx="3" presStyleCnt="6">
        <dgm:presLayoutVars>
          <dgm:bulletEnabled val="1"/>
        </dgm:presLayoutVars>
      </dgm:prSet>
      <dgm:spPr>
        <a:prstGeom prst="roundRect">
          <a:avLst/>
        </a:prstGeom>
      </dgm:spPr>
    </dgm:pt>
    <dgm:pt modelId="{2EB17631-363D-7149-AAA5-236131833ACE}" type="pres">
      <dgm:prSet presAssocID="{E7F2383A-6D6E-C14B-B50E-FC92990B7496}" presName="spNode" presStyleCnt="0"/>
      <dgm:spPr/>
    </dgm:pt>
    <dgm:pt modelId="{22FC6CE9-0B9F-9246-9E2B-3CE6B316E839}" type="pres">
      <dgm:prSet presAssocID="{37288453-8F3E-434E-B023-8C5D63E7F473}" presName="sibTrans" presStyleLbl="sibTrans1D1" presStyleIdx="3" presStyleCnt="6"/>
      <dgm:spPr/>
    </dgm:pt>
    <dgm:pt modelId="{A157A0A7-8B7E-3C4F-9CBE-455D5BFFA215}" type="pres">
      <dgm:prSet presAssocID="{D2450973-4308-0546-B0E5-544677B95227}" presName="node" presStyleLbl="node1" presStyleIdx="4" presStyleCnt="6" custScaleX="100773">
        <dgm:presLayoutVars>
          <dgm:bulletEnabled val="1"/>
        </dgm:presLayoutVars>
      </dgm:prSet>
      <dgm:spPr>
        <a:prstGeom prst="roundRect">
          <a:avLst/>
        </a:prstGeom>
      </dgm:spPr>
    </dgm:pt>
    <dgm:pt modelId="{28EB900A-DD64-E245-93F5-80F6483E6BEC}" type="pres">
      <dgm:prSet presAssocID="{D2450973-4308-0546-B0E5-544677B95227}" presName="spNode" presStyleCnt="0"/>
      <dgm:spPr/>
    </dgm:pt>
    <dgm:pt modelId="{0E730ED2-0342-FA48-A4A0-645B305213CC}" type="pres">
      <dgm:prSet presAssocID="{3F02D564-7251-3940-8ED9-2E677B24501F}" presName="sibTrans" presStyleLbl="sibTrans1D1" presStyleIdx="4" presStyleCnt="6"/>
      <dgm:spPr/>
    </dgm:pt>
    <dgm:pt modelId="{F533BBE0-AF0A-DE47-A530-471F4C4D2739}" type="pres">
      <dgm:prSet presAssocID="{B16FDBD3-6D3F-FA4D-BADF-FBC68DA4E578}" presName="node" presStyleLbl="node1" presStyleIdx="5" presStyleCnt="6">
        <dgm:presLayoutVars>
          <dgm:bulletEnabled val="1"/>
        </dgm:presLayoutVars>
      </dgm:prSet>
      <dgm:spPr>
        <a:prstGeom prst="roundRect">
          <a:avLst/>
        </a:prstGeom>
      </dgm:spPr>
    </dgm:pt>
    <dgm:pt modelId="{18058F19-3F78-0543-879A-2C512D866CAA}" type="pres">
      <dgm:prSet presAssocID="{B16FDBD3-6D3F-FA4D-BADF-FBC68DA4E578}" presName="spNode" presStyleCnt="0"/>
      <dgm:spPr/>
    </dgm:pt>
    <dgm:pt modelId="{882A3BDB-FDE5-A84E-B622-C2C150F7DE80}" type="pres">
      <dgm:prSet presAssocID="{09501AC8-BCE8-FC4B-89E4-1F3890ED3559}" presName="sibTrans" presStyleLbl="sibTrans1D1" presStyleIdx="5" presStyleCnt="6"/>
      <dgm:spPr/>
    </dgm:pt>
  </dgm:ptLst>
  <dgm:cxnLst>
    <dgm:cxn modelId="{CD366907-EE62-734A-B295-BA5CCBB0D86D}" type="presOf" srcId="{760DF37C-2303-4443-8BF4-A5D7C3778F8C}" destId="{388F9178-6A8D-2249-9229-2D43B9F2D484}" srcOrd="0" destOrd="0" presId="urn:microsoft.com/office/officeart/2005/8/layout/cycle6"/>
    <dgm:cxn modelId="{BEA6651B-E5C9-4A46-97E1-ED6FC851187E}" type="presOf" srcId="{09501AC8-BCE8-FC4B-89E4-1F3890ED3559}" destId="{882A3BDB-FDE5-A84E-B622-C2C150F7DE80}" srcOrd="0" destOrd="0" presId="urn:microsoft.com/office/officeart/2005/8/layout/cycle6"/>
    <dgm:cxn modelId="{08368E32-A74E-AC48-83F7-5B0E4BF9ADA4}" srcId="{BA515203-C5F6-0E4B-8B7C-2B2ED47996E6}" destId="{D2450973-4308-0546-B0E5-544677B95227}" srcOrd="4" destOrd="0" parTransId="{7468917F-06AA-BB49-942C-CB47EA9682CB}" sibTransId="{3F02D564-7251-3940-8ED9-2E677B24501F}"/>
    <dgm:cxn modelId="{67538D3A-72C7-AE4E-9C68-F72E1C566FCC}" type="presOf" srcId="{43CB0AC3-5817-A543-B7C7-A1E4C54AF22E}" destId="{CC9C66BA-40A7-9143-A48D-BF3E8C06D017}" srcOrd="0" destOrd="0" presId="urn:microsoft.com/office/officeart/2005/8/layout/cycle6"/>
    <dgm:cxn modelId="{0765FC5E-6614-7B47-8B5F-521C031CC5B2}" srcId="{BA515203-C5F6-0E4B-8B7C-2B2ED47996E6}" destId="{F400DE88-6E67-D646-A1FA-AD9AA2FE3891}" srcOrd="2" destOrd="0" parTransId="{07E27371-FA72-714E-AC51-6D7214167B75}" sibTransId="{43CB0AC3-5817-A543-B7C7-A1E4C54AF22E}"/>
    <dgm:cxn modelId="{5E2F0060-8C6E-3546-98C7-9071469BDE45}" type="presOf" srcId="{244C3F10-3F47-5A47-91F1-A14644E338CE}" destId="{B3B034A4-1A78-9946-BCB7-A6B3B76C2EA2}" srcOrd="0" destOrd="0" presId="urn:microsoft.com/office/officeart/2005/8/layout/cycle6"/>
    <dgm:cxn modelId="{68686269-F65E-2B42-A788-FF45B14E584E}" type="presOf" srcId="{A51177A3-63E9-034B-B890-91420E086533}" destId="{C1BAE27B-E7A4-2042-9232-EAFB39078180}" srcOrd="0" destOrd="0" presId="urn:microsoft.com/office/officeart/2005/8/layout/cycle6"/>
    <dgm:cxn modelId="{0F2A356C-E5B5-A54A-AE3A-784BCDC5F5A0}" type="presOf" srcId="{D2450973-4308-0546-B0E5-544677B95227}" destId="{A157A0A7-8B7E-3C4F-9CBE-455D5BFFA215}" srcOrd="0" destOrd="0" presId="urn:microsoft.com/office/officeart/2005/8/layout/cycle6"/>
    <dgm:cxn modelId="{34183B72-D4A3-014E-9B33-AB822A9D8CA3}" type="presOf" srcId="{E7F2383A-6D6E-C14B-B50E-FC92990B7496}" destId="{E114D449-0605-2C4A-87B3-6E7DCCA42011}" srcOrd="0" destOrd="0" presId="urn:microsoft.com/office/officeart/2005/8/layout/cycle6"/>
    <dgm:cxn modelId="{99E95D76-5213-B442-9C5B-8438A7859C70}" srcId="{BA515203-C5F6-0E4B-8B7C-2B2ED47996E6}" destId="{B16FDBD3-6D3F-FA4D-BADF-FBC68DA4E578}" srcOrd="5" destOrd="0" parTransId="{76DB390C-DBED-DC48-BD90-A5BD4E40A7E8}" sibTransId="{09501AC8-BCE8-FC4B-89E4-1F3890ED3559}"/>
    <dgm:cxn modelId="{D5C2D878-2FC4-7A4C-A49C-582104DD12D0}" type="presOf" srcId="{ECC4FB37-2A47-6D41-BA16-FE20EACCC979}" destId="{B1704B2C-5824-9B4E-9519-E89F17D1264B}" srcOrd="0" destOrd="0" presId="urn:microsoft.com/office/officeart/2005/8/layout/cycle6"/>
    <dgm:cxn modelId="{2B29717D-8FFF-B04A-B928-9B31FE5669C5}" type="presOf" srcId="{3F02D564-7251-3940-8ED9-2E677B24501F}" destId="{0E730ED2-0342-FA48-A4A0-645B305213CC}" srcOrd="0" destOrd="0" presId="urn:microsoft.com/office/officeart/2005/8/layout/cycle6"/>
    <dgm:cxn modelId="{DA63E688-FE9C-8747-A35A-EE9945227F7F}" srcId="{BA515203-C5F6-0E4B-8B7C-2B2ED47996E6}" destId="{E7F2383A-6D6E-C14B-B50E-FC92990B7496}" srcOrd="3" destOrd="0" parTransId="{242623D7-F9B8-214F-8A0F-7186B82DAB37}" sibTransId="{37288453-8F3E-434E-B023-8C5D63E7F473}"/>
    <dgm:cxn modelId="{82A14195-9964-5948-886D-2F29C693A19E}" srcId="{BA515203-C5F6-0E4B-8B7C-2B2ED47996E6}" destId="{ECC4FB37-2A47-6D41-BA16-FE20EACCC979}" srcOrd="0" destOrd="0" parTransId="{0D30853B-B83C-BF48-9888-8AD6BA33C852}" sibTransId="{244C3F10-3F47-5A47-91F1-A14644E338CE}"/>
    <dgm:cxn modelId="{A55758A8-9436-2E47-BB73-FA17428ED43C}" type="presOf" srcId="{37288453-8F3E-434E-B023-8C5D63E7F473}" destId="{22FC6CE9-0B9F-9246-9E2B-3CE6B316E839}" srcOrd="0" destOrd="0" presId="urn:microsoft.com/office/officeart/2005/8/layout/cycle6"/>
    <dgm:cxn modelId="{BB490EB6-F745-5A47-8DCA-264EC5F2CB70}" srcId="{BA515203-C5F6-0E4B-8B7C-2B2ED47996E6}" destId="{A51177A3-63E9-034B-B890-91420E086533}" srcOrd="1" destOrd="0" parTransId="{F921DFAC-CF05-2C40-A157-77102FF002B0}" sibTransId="{760DF37C-2303-4443-8BF4-A5D7C3778F8C}"/>
    <dgm:cxn modelId="{919B57B8-44D3-BB4A-94C5-04B5FFA27704}" type="presOf" srcId="{B16FDBD3-6D3F-FA4D-BADF-FBC68DA4E578}" destId="{F533BBE0-AF0A-DE47-A530-471F4C4D2739}" srcOrd="0" destOrd="0" presId="urn:microsoft.com/office/officeart/2005/8/layout/cycle6"/>
    <dgm:cxn modelId="{5FE171C2-9857-6D42-BF15-F9A26D9C3C1C}" type="presOf" srcId="{BA515203-C5F6-0E4B-8B7C-2B2ED47996E6}" destId="{BD6487B6-A029-FA4F-A5DF-3E6ECBD03B59}" srcOrd="0" destOrd="0" presId="urn:microsoft.com/office/officeart/2005/8/layout/cycle6"/>
    <dgm:cxn modelId="{1EAC9BCD-B2C5-5341-AD7A-225C42AE2BCA}" type="presOf" srcId="{F400DE88-6E67-D646-A1FA-AD9AA2FE3891}" destId="{A6DBD6D9-CC88-BF41-99A3-1AB313FFE21F}" srcOrd="0" destOrd="0" presId="urn:microsoft.com/office/officeart/2005/8/layout/cycle6"/>
    <dgm:cxn modelId="{27AAD0E3-F454-9C4F-B339-15546F483E4A}" type="presParOf" srcId="{BD6487B6-A029-FA4F-A5DF-3E6ECBD03B59}" destId="{B1704B2C-5824-9B4E-9519-E89F17D1264B}" srcOrd="0" destOrd="0" presId="urn:microsoft.com/office/officeart/2005/8/layout/cycle6"/>
    <dgm:cxn modelId="{55F9999F-2D67-7640-99BC-AA57F25F50FD}" type="presParOf" srcId="{BD6487B6-A029-FA4F-A5DF-3E6ECBD03B59}" destId="{9DD57615-E46B-C54D-9EDB-5AA7609860BE}" srcOrd="1" destOrd="0" presId="urn:microsoft.com/office/officeart/2005/8/layout/cycle6"/>
    <dgm:cxn modelId="{B7194826-2847-414E-9D6B-0CF85E2AC7A0}" type="presParOf" srcId="{BD6487B6-A029-FA4F-A5DF-3E6ECBD03B59}" destId="{B3B034A4-1A78-9946-BCB7-A6B3B76C2EA2}" srcOrd="2" destOrd="0" presId="urn:microsoft.com/office/officeart/2005/8/layout/cycle6"/>
    <dgm:cxn modelId="{99F1C43F-80AA-184F-BDBF-FCE7E565B9AC}" type="presParOf" srcId="{BD6487B6-A029-FA4F-A5DF-3E6ECBD03B59}" destId="{C1BAE27B-E7A4-2042-9232-EAFB39078180}" srcOrd="3" destOrd="0" presId="urn:microsoft.com/office/officeart/2005/8/layout/cycle6"/>
    <dgm:cxn modelId="{3AD28087-3B6C-CB48-8B4F-B905F1981989}" type="presParOf" srcId="{BD6487B6-A029-FA4F-A5DF-3E6ECBD03B59}" destId="{264A8F9D-85E1-6443-AB0B-FD02C5A70857}" srcOrd="4" destOrd="0" presId="urn:microsoft.com/office/officeart/2005/8/layout/cycle6"/>
    <dgm:cxn modelId="{E08421BB-1788-0A44-A51E-F607B3918822}" type="presParOf" srcId="{BD6487B6-A029-FA4F-A5DF-3E6ECBD03B59}" destId="{388F9178-6A8D-2249-9229-2D43B9F2D484}" srcOrd="5" destOrd="0" presId="urn:microsoft.com/office/officeart/2005/8/layout/cycle6"/>
    <dgm:cxn modelId="{BE226378-F48D-B44C-88FD-CCF79020CCF6}" type="presParOf" srcId="{BD6487B6-A029-FA4F-A5DF-3E6ECBD03B59}" destId="{A6DBD6D9-CC88-BF41-99A3-1AB313FFE21F}" srcOrd="6" destOrd="0" presId="urn:microsoft.com/office/officeart/2005/8/layout/cycle6"/>
    <dgm:cxn modelId="{858DE2D5-4292-FD40-A5C4-7C1F4426E7E7}" type="presParOf" srcId="{BD6487B6-A029-FA4F-A5DF-3E6ECBD03B59}" destId="{CA84F822-A71C-AF42-8997-E546DBF44C24}" srcOrd="7" destOrd="0" presId="urn:microsoft.com/office/officeart/2005/8/layout/cycle6"/>
    <dgm:cxn modelId="{CA49C263-0340-184E-8A41-492D75078142}" type="presParOf" srcId="{BD6487B6-A029-FA4F-A5DF-3E6ECBD03B59}" destId="{CC9C66BA-40A7-9143-A48D-BF3E8C06D017}" srcOrd="8" destOrd="0" presId="urn:microsoft.com/office/officeart/2005/8/layout/cycle6"/>
    <dgm:cxn modelId="{09BDD070-FC2F-7244-B4C0-8CAD2F571528}" type="presParOf" srcId="{BD6487B6-A029-FA4F-A5DF-3E6ECBD03B59}" destId="{E114D449-0605-2C4A-87B3-6E7DCCA42011}" srcOrd="9" destOrd="0" presId="urn:microsoft.com/office/officeart/2005/8/layout/cycle6"/>
    <dgm:cxn modelId="{4966AFC3-CD3C-2D49-ACB8-414C4EFF233D}" type="presParOf" srcId="{BD6487B6-A029-FA4F-A5DF-3E6ECBD03B59}" destId="{2EB17631-363D-7149-AAA5-236131833ACE}" srcOrd="10" destOrd="0" presId="urn:microsoft.com/office/officeart/2005/8/layout/cycle6"/>
    <dgm:cxn modelId="{2B3F6958-4E50-3642-ACC3-320FBDA05F0E}" type="presParOf" srcId="{BD6487B6-A029-FA4F-A5DF-3E6ECBD03B59}" destId="{22FC6CE9-0B9F-9246-9E2B-3CE6B316E839}" srcOrd="11" destOrd="0" presId="urn:microsoft.com/office/officeart/2005/8/layout/cycle6"/>
    <dgm:cxn modelId="{2DE0EF6D-73D0-0044-B986-F70ED8D53070}" type="presParOf" srcId="{BD6487B6-A029-FA4F-A5DF-3E6ECBD03B59}" destId="{A157A0A7-8B7E-3C4F-9CBE-455D5BFFA215}" srcOrd="12" destOrd="0" presId="urn:microsoft.com/office/officeart/2005/8/layout/cycle6"/>
    <dgm:cxn modelId="{BA9AEEDB-7AC4-384E-B7F1-B8C0BF3B8E09}" type="presParOf" srcId="{BD6487B6-A029-FA4F-A5DF-3E6ECBD03B59}" destId="{28EB900A-DD64-E245-93F5-80F6483E6BEC}" srcOrd="13" destOrd="0" presId="urn:microsoft.com/office/officeart/2005/8/layout/cycle6"/>
    <dgm:cxn modelId="{768C3739-5215-3B46-940C-0C8C65A823C7}" type="presParOf" srcId="{BD6487B6-A029-FA4F-A5DF-3E6ECBD03B59}" destId="{0E730ED2-0342-FA48-A4A0-645B305213CC}" srcOrd="14" destOrd="0" presId="urn:microsoft.com/office/officeart/2005/8/layout/cycle6"/>
    <dgm:cxn modelId="{3459BACF-1BB8-0041-B26B-FCF54372F718}" type="presParOf" srcId="{BD6487B6-A029-FA4F-A5DF-3E6ECBD03B59}" destId="{F533BBE0-AF0A-DE47-A530-471F4C4D2739}" srcOrd="15" destOrd="0" presId="urn:microsoft.com/office/officeart/2005/8/layout/cycle6"/>
    <dgm:cxn modelId="{146CC131-CF72-D24B-B006-7CC4BB4BE77A}" type="presParOf" srcId="{BD6487B6-A029-FA4F-A5DF-3E6ECBD03B59}" destId="{18058F19-3F78-0543-879A-2C512D866CAA}" srcOrd="16" destOrd="0" presId="urn:microsoft.com/office/officeart/2005/8/layout/cycle6"/>
    <dgm:cxn modelId="{C2A533E9-B648-3D4F-B9A0-0E61D9135669}" type="presParOf" srcId="{BD6487B6-A029-FA4F-A5DF-3E6ECBD03B59}" destId="{882A3BDB-FDE5-A84E-B622-C2C150F7DE80}" srcOrd="17" destOrd="0" presId="urn:microsoft.com/office/officeart/2005/8/layout/cycle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CC8356F-1191-4BF9-BF88-07986DAFE355}" type="doc">
      <dgm:prSet loTypeId="urn:microsoft.com/office/officeart/2005/8/layout/vList2" loCatId="list" qsTypeId="urn:microsoft.com/office/officeart/2005/8/quickstyle/simple1" qsCatId="simple" csTypeId="urn:microsoft.com/office/officeart/2005/8/colors/accent3_2" csCatId="accent3" phldr="1"/>
      <dgm:spPr/>
      <dgm:t>
        <a:bodyPr/>
        <a:lstStyle/>
        <a:p>
          <a:endParaRPr lang="en-US"/>
        </a:p>
      </dgm:t>
    </dgm:pt>
    <dgm:pt modelId="{AC91AC17-0B7D-4453-89D4-BD90E425CBDC}">
      <dgm:prSet custT="1">
        <dgm:style>
          <a:lnRef idx="2">
            <a:schemeClr val="accent6">
              <a:shade val="50000"/>
            </a:schemeClr>
          </a:lnRef>
          <a:fillRef idx="1">
            <a:schemeClr val="accent6"/>
          </a:fillRef>
          <a:effectRef idx="0">
            <a:schemeClr val="accent6"/>
          </a:effectRef>
          <a:fontRef idx="minor">
            <a:schemeClr val="lt1"/>
          </a:fontRef>
        </dgm:style>
      </dgm:prSet>
      <dgm:spPr>
        <a:solidFill>
          <a:srgbClr val="096CB6"/>
        </a:solidFill>
      </dgm:spPr>
      <dgm:t>
        <a:bodyPr/>
        <a:lstStyle/>
        <a:p>
          <a:pPr algn="ctr"/>
          <a:r>
            <a:rPr lang="en-US" sz="3600" dirty="0">
              <a:latin typeface="Verdana" panose="020B0604030504040204" pitchFamily="34" charset="0"/>
              <a:ea typeface="Verdana" panose="020B0604030504040204" pitchFamily="34" charset="0"/>
              <a:cs typeface="Verdana" panose="020B0604030504040204" pitchFamily="34" charset="0"/>
            </a:rPr>
            <a:t>33% Sponsor TMFs inspected by MHRA in 2018</a:t>
          </a:r>
        </a:p>
      </dgm:t>
    </dgm:pt>
    <dgm:pt modelId="{4EC194DF-E01C-4984-A9C6-1EFF8B1A5C6D}" type="parTrans" cxnId="{9C17F77D-BC4B-4983-B1EE-84F7EABC1952}">
      <dgm:prSet/>
      <dgm:spPr/>
      <dgm:t>
        <a:bodyPr/>
        <a:lstStyle/>
        <a:p>
          <a:endParaRPr lang="en-US"/>
        </a:p>
      </dgm:t>
    </dgm:pt>
    <dgm:pt modelId="{43D72ED0-D9D2-4328-802B-0A1F130CAE56}" type="sibTrans" cxnId="{9C17F77D-BC4B-4983-B1EE-84F7EABC1952}">
      <dgm:prSet/>
      <dgm:spPr/>
      <dgm:t>
        <a:bodyPr/>
        <a:lstStyle/>
        <a:p>
          <a:endParaRPr lang="en-US"/>
        </a:p>
      </dgm:t>
    </dgm:pt>
    <dgm:pt modelId="{EBE81456-412A-44C7-9EC9-342A151557E5}">
      <dgm:prSet custT="1"/>
      <dgm:spPr>
        <a:solidFill>
          <a:srgbClr val="096CB6"/>
        </a:solidFill>
      </dgm:spPr>
      <dgm:t>
        <a:bodyPr/>
        <a:lstStyle/>
        <a:p>
          <a:pPr marL="0" lvl="0" indent="0" algn="ctr" defTabSz="1600200">
            <a:lnSpc>
              <a:spcPct val="90000"/>
            </a:lnSpc>
            <a:spcBef>
              <a:spcPct val="0"/>
            </a:spcBef>
            <a:spcAft>
              <a:spcPct val="35000"/>
            </a:spcAft>
            <a:buNone/>
          </a:pPr>
          <a:r>
            <a:rPr lang="en-US" sz="3600" kern="1200" dirty="0">
              <a:solidFill>
                <a:srgbClr val="FFFFFF"/>
              </a:solidFill>
              <a:latin typeface="Verdana" panose="020B0604030504040204" pitchFamily="34" charset="0"/>
              <a:ea typeface="Verdana" panose="020B0604030504040204" pitchFamily="34" charset="0"/>
              <a:cs typeface="Verdana" panose="020B0604030504040204" pitchFamily="34" charset="0"/>
            </a:rPr>
            <a:t>“Significant potential for SUSARs to go unreported.”</a:t>
          </a:r>
        </a:p>
      </dgm:t>
    </dgm:pt>
    <dgm:pt modelId="{97B9A521-2F1D-4C35-B1C1-E850A8C40C45}" type="parTrans" cxnId="{D5FEEB52-F444-4765-BFCD-DBED6ADBF5D0}">
      <dgm:prSet/>
      <dgm:spPr/>
      <dgm:t>
        <a:bodyPr/>
        <a:lstStyle/>
        <a:p>
          <a:endParaRPr lang="en-US"/>
        </a:p>
      </dgm:t>
    </dgm:pt>
    <dgm:pt modelId="{BF6A508B-9F1F-49EF-BD64-D29F451FFA8A}" type="sibTrans" cxnId="{D5FEEB52-F444-4765-BFCD-DBED6ADBF5D0}">
      <dgm:prSet/>
      <dgm:spPr/>
      <dgm:t>
        <a:bodyPr/>
        <a:lstStyle/>
        <a:p>
          <a:endParaRPr lang="en-US"/>
        </a:p>
      </dgm:t>
    </dgm:pt>
    <dgm:pt modelId="{F268AC75-907F-4997-842C-567FABEAB78D}">
      <dgm:prSet custT="1">
        <dgm:style>
          <a:lnRef idx="2">
            <a:schemeClr val="accent6">
              <a:shade val="50000"/>
            </a:schemeClr>
          </a:lnRef>
          <a:fillRef idx="1">
            <a:schemeClr val="accent6"/>
          </a:fillRef>
          <a:effectRef idx="0">
            <a:schemeClr val="accent6"/>
          </a:effectRef>
          <a:fontRef idx="minor">
            <a:schemeClr val="lt1"/>
          </a:fontRef>
        </dgm:style>
      </dgm:prSet>
      <dgm:spPr>
        <a:solidFill>
          <a:srgbClr val="096CB6"/>
        </a:solidFill>
      </dgm:spPr>
      <dgm:t>
        <a:bodyPr/>
        <a:lstStyle/>
        <a:p>
          <a:pPr marL="0" lvl="0" indent="0" algn="ctr" defTabSz="1600200">
            <a:lnSpc>
              <a:spcPct val="90000"/>
            </a:lnSpc>
            <a:spcBef>
              <a:spcPct val="0"/>
            </a:spcBef>
            <a:spcAft>
              <a:spcPct val="35000"/>
            </a:spcAft>
            <a:buNone/>
          </a:pPr>
          <a:r>
            <a:rPr lang="en-US" sz="3600" kern="1200" dirty="0">
              <a:solidFill>
                <a:srgbClr val="FFFFFF"/>
              </a:solidFill>
              <a:latin typeface="Verdana" panose="020B0604030504040204" pitchFamily="34" charset="0"/>
              <a:ea typeface="Verdana" panose="020B0604030504040204" pitchFamily="34" charset="0"/>
              <a:cs typeface="Verdana" panose="020B0604030504040204" pitchFamily="34" charset="0"/>
            </a:rPr>
            <a:t>42% related to inability to locate documentation</a:t>
          </a:r>
        </a:p>
      </dgm:t>
    </dgm:pt>
    <dgm:pt modelId="{D990E69A-CF58-44FB-93CC-41F09657C0D9}" type="sibTrans" cxnId="{B35C3786-0234-4342-B90A-151043DCABC5}">
      <dgm:prSet/>
      <dgm:spPr/>
      <dgm:t>
        <a:bodyPr/>
        <a:lstStyle/>
        <a:p>
          <a:endParaRPr lang="en-US"/>
        </a:p>
      </dgm:t>
    </dgm:pt>
    <dgm:pt modelId="{D1DBA7F2-E6CD-4D06-AD24-4F0E850BE3D5}" type="parTrans" cxnId="{B35C3786-0234-4342-B90A-151043DCABC5}">
      <dgm:prSet/>
      <dgm:spPr/>
      <dgm:t>
        <a:bodyPr/>
        <a:lstStyle/>
        <a:p>
          <a:endParaRPr lang="en-US"/>
        </a:p>
      </dgm:t>
    </dgm:pt>
    <dgm:pt modelId="{584283FA-EDD6-CB4F-8BBC-FFCA969EAFBC}" type="pres">
      <dgm:prSet presAssocID="{2CC8356F-1191-4BF9-BF88-07986DAFE355}" presName="linear" presStyleCnt="0">
        <dgm:presLayoutVars>
          <dgm:animLvl val="lvl"/>
          <dgm:resizeHandles val="exact"/>
        </dgm:presLayoutVars>
      </dgm:prSet>
      <dgm:spPr/>
    </dgm:pt>
    <dgm:pt modelId="{DDB560C1-EF96-8940-B9FD-7DBCBC893BEB}" type="pres">
      <dgm:prSet presAssocID="{AC91AC17-0B7D-4453-89D4-BD90E425CBDC}" presName="parentText" presStyleLbl="node1" presStyleIdx="0" presStyleCnt="3" custLinFactNeighborX="4280">
        <dgm:presLayoutVars>
          <dgm:chMax val="0"/>
          <dgm:bulletEnabled val="1"/>
        </dgm:presLayoutVars>
      </dgm:prSet>
      <dgm:spPr/>
    </dgm:pt>
    <dgm:pt modelId="{6D007C50-4028-3547-9563-7E59AEF6542F}" type="pres">
      <dgm:prSet presAssocID="{43D72ED0-D9D2-4328-802B-0A1F130CAE56}" presName="spacer" presStyleCnt="0"/>
      <dgm:spPr/>
    </dgm:pt>
    <dgm:pt modelId="{19AC3B7E-5C94-2F42-88F8-AD92A7BED60F}" type="pres">
      <dgm:prSet presAssocID="{F268AC75-907F-4997-842C-567FABEAB78D}" presName="parentText" presStyleLbl="node1" presStyleIdx="1" presStyleCnt="3">
        <dgm:presLayoutVars>
          <dgm:chMax val="0"/>
          <dgm:bulletEnabled val="1"/>
        </dgm:presLayoutVars>
      </dgm:prSet>
      <dgm:spPr/>
    </dgm:pt>
    <dgm:pt modelId="{84305AAB-CC9F-DC40-8F20-D600CECBEBE4}" type="pres">
      <dgm:prSet presAssocID="{D990E69A-CF58-44FB-93CC-41F09657C0D9}" presName="spacer" presStyleCnt="0"/>
      <dgm:spPr/>
    </dgm:pt>
    <dgm:pt modelId="{BFE18BBB-2AC9-CE4E-92FA-3B66584D47CF}" type="pres">
      <dgm:prSet presAssocID="{EBE81456-412A-44C7-9EC9-342A151557E5}" presName="parentText" presStyleLbl="node1" presStyleIdx="2" presStyleCnt="3">
        <dgm:presLayoutVars>
          <dgm:chMax val="0"/>
          <dgm:bulletEnabled val="1"/>
        </dgm:presLayoutVars>
      </dgm:prSet>
      <dgm:spPr/>
    </dgm:pt>
  </dgm:ptLst>
  <dgm:cxnLst>
    <dgm:cxn modelId="{936BB306-6D24-234F-AF34-E029CF34B0EF}" type="presOf" srcId="{2CC8356F-1191-4BF9-BF88-07986DAFE355}" destId="{584283FA-EDD6-CB4F-8BBC-FFCA969EAFBC}" srcOrd="0" destOrd="0" presId="urn:microsoft.com/office/officeart/2005/8/layout/vList2"/>
    <dgm:cxn modelId="{665F2012-7871-2F40-87D3-EB06642FB26F}" type="presOf" srcId="{AC91AC17-0B7D-4453-89D4-BD90E425CBDC}" destId="{DDB560C1-EF96-8940-B9FD-7DBCBC893BEB}" srcOrd="0" destOrd="0" presId="urn:microsoft.com/office/officeart/2005/8/layout/vList2"/>
    <dgm:cxn modelId="{522C1445-972D-1741-955F-7EBFA29167B5}" type="presOf" srcId="{F268AC75-907F-4997-842C-567FABEAB78D}" destId="{19AC3B7E-5C94-2F42-88F8-AD92A7BED60F}" srcOrd="0" destOrd="0" presId="urn:microsoft.com/office/officeart/2005/8/layout/vList2"/>
    <dgm:cxn modelId="{D5FEEB52-F444-4765-BFCD-DBED6ADBF5D0}" srcId="{2CC8356F-1191-4BF9-BF88-07986DAFE355}" destId="{EBE81456-412A-44C7-9EC9-342A151557E5}" srcOrd="2" destOrd="0" parTransId="{97B9A521-2F1D-4C35-B1C1-E850A8C40C45}" sibTransId="{BF6A508B-9F1F-49EF-BD64-D29F451FFA8A}"/>
    <dgm:cxn modelId="{9C17F77D-BC4B-4983-B1EE-84F7EABC1952}" srcId="{2CC8356F-1191-4BF9-BF88-07986DAFE355}" destId="{AC91AC17-0B7D-4453-89D4-BD90E425CBDC}" srcOrd="0" destOrd="0" parTransId="{4EC194DF-E01C-4984-A9C6-1EFF8B1A5C6D}" sibTransId="{43D72ED0-D9D2-4328-802B-0A1F130CAE56}"/>
    <dgm:cxn modelId="{B35C3786-0234-4342-B90A-151043DCABC5}" srcId="{2CC8356F-1191-4BF9-BF88-07986DAFE355}" destId="{F268AC75-907F-4997-842C-567FABEAB78D}" srcOrd="1" destOrd="0" parTransId="{D1DBA7F2-E6CD-4D06-AD24-4F0E850BE3D5}" sibTransId="{D990E69A-CF58-44FB-93CC-41F09657C0D9}"/>
    <dgm:cxn modelId="{FED1F796-A9AB-E348-9F87-1521CF63357D}" type="presOf" srcId="{EBE81456-412A-44C7-9EC9-342A151557E5}" destId="{BFE18BBB-2AC9-CE4E-92FA-3B66584D47CF}" srcOrd="0" destOrd="0" presId="urn:microsoft.com/office/officeart/2005/8/layout/vList2"/>
    <dgm:cxn modelId="{67888ADA-9E0D-0F4D-B553-CD19AA5C6BCB}" type="presParOf" srcId="{584283FA-EDD6-CB4F-8BBC-FFCA969EAFBC}" destId="{DDB560C1-EF96-8940-B9FD-7DBCBC893BEB}" srcOrd="0" destOrd="0" presId="urn:microsoft.com/office/officeart/2005/8/layout/vList2"/>
    <dgm:cxn modelId="{21396EF9-0D4C-104D-908B-78B7BE319A02}" type="presParOf" srcId="{584283FA-EDD6-CB4F-8BBC-FFCA969EAFBC}" destId="{6D007C50-4028-3547-9563-7E59AEF6542F}" srcOrd="1" destOrd="0" presId="urn:microsoft.com/office/officeart/2005/8/layout/vList2"/>
    <dgm:cxn modelId="{9A6A7B30-C3B5-CC40-965C-CAA90A9C6337}" type="presParOf" srcId="{584283FA-EDD6-CB4F-8BBC-FFCA969EAFBC}" destId="{19AC3B7E-5C94-2F42-88F8-AD92A7BED60F}" srcOrd="2" destOrd="0" presId="urn:microsoft.com/office/officeart/2005/8/layout/vList2"/>
    <dgm:cxn modelId="{5ADD346A-CEAD-6741-8F07-F151C24C2004}" type="presParOf" srcId="{584283FA-EDD6-CB4F-8BBC-FFCA969EAFBC}" destId="{84305AAB-CC9F-DC40-8F20-D600CECBEBE4}" srcOrd="3" destOrd="0" presId="urn:microsoft.com/office/officeart/2005/8/layout/vList2"/>
    <dgm:cxn modelId="{45A0F4DA-8E20-9341-9423-CDDFEFA47DE5}" type="presParOf" srcId="{584283FA-EDD6-CB4F-8BBC-FFCA969EAFBC}" destId="{BFE18BBB-2AC9-CE4E-92FA-3B66584D47CF}"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5355045-FD7F-3A4A-AB42-D075304D3854}" type="doc">
      <dgm:prSet loTypeId="urn:microsoft.com/office/officeart/2005/8/layout/radial4" loCatId="" qsTypeId="urn:microsoft.com/office/officeart/2005/8/quickstyle/simple2" qsCatId="simple" csTypeId="urn:microsoft.com/office/officeart/2005/8/colors/colorful1" csCatId="colorful" phldr="1"/>
      <dgm:spPr/>
      <dgm:t>
        <a:bodyPr/>
        <a:lstStyle/>
        <a:p>
          <a:endParaRPr lang="en-US"/>
        </a:p>
      </dgm:t>
    </dgm:pt>
    <dgm:pt modelId="{3A8264B8-37CC-464A-9AEA-F0FC03E7CB7F}">
      <dgm:prSet phldrT="[Text]"/>
      <dgm:spPr>
        <a:xfrm>
          <a:off x="4053754" y="2805927"/>
          <a:ext cx="2356165" cy="2356165"/>
        </a:xfrm>
        <a:prstGeom prst="ellipse">
          <a:avLst/>
        </a:prstGeom>
        <a:solidFill>
          <a:srgbClr val="026CB6">
            <a:hueOff val="0"/>
            <a:satOff val="0"/>
            <a:lumOff val="0"/>
            <a:alphaOff val="0"/>
          </a:srgbClr>
        </a:solidFill>
        <a:ln w="19050" cap="flat" cmpd="sng" algn="ctr">
          <a:solidFill>
            <a:sysClr val="window" lastClr="FFFFFF">
              <a:hueOff val="0"/>
              <a:satOff val="0"/>
              <a:lumOff val="0"/>
              <a:alphaOff val="0"/>
            </a:sysClr>
          </a:solidFill>
          <a:prstDash val="solid"/>
          <a:miter lim="800000"/>
        </a:ln>
        <a:effectLst/>
      </dgm:spPr>
      <dgm:t>
        <a:bodyPr/>
        <a:lstStyle/>
        <a:p>
          <a:pPr>
            <a:buNone/>
          </a:pPr>
          <a:r>
            <a:rPr lang="en-US" dirty="0">
              <a:solidFill>
                <a:sysClr val="window" lastClr="FFFFFF"/>
              </a:solidFill>
              <a:latin typeface="Helvetica" pitchFamily="2" charset="0"/>
              <a:ea typeface="+mn-ea"/>
              <a:cs typeface="+mn-cs"/>
            </a:rPr>
            <a:t>Improve Patient Safety</a:t>
          </a:r>
        </a:p>
      </dgm:t>
    </dgm:pt>
    <dgm:pt modelId="{0A2FD581-BE04-B54B-8974-E0BBA7D9D855}" type="parTrans" cxnId="{F766C491-BA61-1649-A113-DDA092436DEB}">
      <dgm:prSet/>
      <dgm:spPr/>
      <dgm:t>
        <a:bodyPr/>
        <a:lstStyle/>
        <a:p>
          <a:endParaRPr lang="en-US"/>
        </a:p>
      </dgm:t>
    </dgm:pt>
    <dgm:pt modelId="{F606CD3C-7E4A-3F4E-8DCB-7D0E64BF3C65}" type="sibTrans" cxnId="{F766C491-BA61-1649-A113-DDA092436DEB}">
      <dgm:prSet/>
      <dgm:spPr/>
      <dgm:t>
        <a:bodyPr/>
        <a:lstStyle/>
        <a:p>
          <a:endParaRPr lang="en-US"/>
        </a:p>
      </dgm:t>
    </dgm:pt>
    <dgm:pt modelId="{950633BA-4A49-2C45-9FF1-83387D00F599}">
      <dgm:prSet phldrT="[Text]"/>
      <dgm:spPr>
        <a:xfrm>
          <a:off x="1262691" y="1027636"/>
          <a:ext cx="2238357" cy="1790686"/>
        </a:xfrm>
        <a:prstGeom prst="roundRect">
          <a:avLst>
            <a:gd name="adj" fmla="val 10000"/>
          </a:avLst>
        </a:prstGeom>
        <a:solidFill>
          <a:srgbClr val="13B5EA">
            <a:hueOff val="0"/>
            <a:satOff val="0"/>
            <a:lumOff val="0"/>
            <a:alphaOff val="0"/>
          </a:srgbClr>
        </a:solidFill>
        <a:ln w="19050" cap="flat" cmpd="sng" algn="ctr">
          <a:solidFill>
            <a:sysClr val="window" lastClr="FFFFFF">
              <a:hueOff val="0"/>
              <a:satOff val="0"/>
              <a:lumOff val="0"/>
              <a:alphaOff val="0"/>
            </a:sysClr>
          </a:solidFill>
          <a:prstDash val="solid"/>
          <a:miter lim="800000"/>
        </a:ln>
        <a:effectLst/>
      </dgm:spPr>
      <dgm:t>
        <a:bodyPr/>
        <a:lstStyle/>
        <a:p>
          <a:pPr>
            <a:buNone/>
          </a:pPr>
          <a:r>
            <a:rPr lang="en-US" dirty="0">
              <a:solidFill>
                <a:sysClr val="window" lastClr="FFFFFF"/>
              </a:solidFill>
              <a:latin typeface="Helvetica" pitchFamily="2" charset="0"/>
              <a:ea typeface="+mn-ea"/>
              <a:cs typeface="+mn-cs"/>
            </a:rPr>
            <a:t>Make Sites Happier</a:t>
          </a:r>
        </a:p>
      </dgm:t>
    </dgm:pt>
    <dgm:pt modelId="{3A19D6CF-2DDC-3644-AC67-DC240457E9D5}" type="parTrans" cxnId="{82BE28BA-0926-134C-999F-9DF1BF58F29D}">
      <dgm:prSet/>
      <dgm:spPr>
        <a:xfrm rot="12952416">
          <a:off x="2284184" y="2326309"/>
          <a:ext cx="2210393" cy="671507"/>
        </a:xfrm>
        <a:prstGeom prst="leftArrow">
          <a:avLst>
            <a:gd name="adj1" fmla="val 60000"/>
            <a:gd name="adj2" fmla="val 50000"/>
          </a:avLst>
        </a:prstGeom>
        <a:solidFill>
          <a:srgbClr val="13B5EA">
            <a:hueOff val="0"/>
            <a:satOff val="0"/>
            <a:lumOff val="0"/>
            <a:alphaOff val="0"/>
          </a:srgbClr>
        </a:solidFill>
        <a:ln>
          <a:noFill/>
        </a:ln>
        <a:effectLst/>
      </dgm:spPr>
      <dgm:t>
        <a:bodyPr/>
        <a:lstStyle/>
        <a:p>
          <a:endParaRPr lang="en-US"/>
        </a:p>
      </dgm:t>
    </dgm:pt>
    <dgm:pt modelId="{5412F12D-FE4D-434E-BD87-8F0550FA1CBC}" type="sibTrans" cxnId="{82BE28BA-0926-134C-999F-9DF1BF58F29D}">
      <dgm:prSet/>
      <dgm:spPr/>
      <dgm:t>
        <a:bodyPr/>
        <a:lstStyle/>
        <a:p>
          <a:endParaRPr lang="en-US"/>
        </a:p>
      </dgm:t>
    </dgm:pt>
    <dgm:pt modelId="{35E1796B-A4E3-C447-B7F1-6D9B5C4EAAD9}">
      <dgm:prSet phldrT="[Text]"/>
      <dgm:spPr>
        <a:xfrm>
          <a:off x="4112658" y="193"/>
          <a:ext cx="2238357" cy="1790686"/>
        </a:xfrm>
        <a:prstGeom prst="roundRect">
          <a:avLst>
            <a:gd name="adj" fmla="val 10000"/>
          </a:avLst>
        </a:prstGeom>
        <a:solidFill>
          <a:srgbClr val="13B5EA">
            <a:lumMod val="75000"/>
          </a:srgbClr>
        </a:solidFill>
        <a:ln w="19050" cap="flat" cmpd="sng" algn="ctr">
          <a:solidFill>
            <a:sysClr val="window" lastClr="FFFFFF">
              <a:hueOff val="0"/>
              <a:satOff val="0"/>
              <a:lumOff val="0"/>
              <a:alphaOff val="0"/>
            </a:sysClr>
          </a:solidFill>
          <a:prstDash val="solid"/>
          <a:miter lim="800000"/>
        </a:ln>
        <a:effectLst/>
      </dgm:spPr>
      <dgm:t>
        <a:bodyPr/>
        <a:lstStyle/>
        <a:p>
          <a:pPr>
            <a:buNone/>
          </a:pPr>
          <a:r>
            <a:rPr lang="en-US" dirty="0">
              <a:solidFill>
                <a:sysClr val="window" lastClr="FFFFFF"/>
              </a:solidFill>
              <a:latin typeface="Helvetica" pitchFamily="2" charset="0"/>
              <a:ea typeface="+mn-ea"/>
              <a:cs typeface="+mn-cs"/>
            </a:rPr>
            <a:t>Pass Inspections</a:t>
          </a:r>
        </a:p>
      </dgm:t>
    </dgm:pt>
    <dgm:pt modelId="{E737D320-BA45-3B47-BE8E-5397943E190E}" type="parTrans" cxnId="{1339CB59-D09A-8F4C-B672-EFA17E644AF9}">
      <dgm:prSet/>
      <dgm:spPr>
        <a:xfrm rot="16200000">
          <a:off x="4329177" y="1462442"/>
          <a:ext cx="1805319" cy="671507"/>
        </a:xfrm>
        <a:prstGeom prst="leftArrow">
          <a:avLst>
            <a:gd name="adj1" fmla="val 60000"/>
            <a:gd name="adj2" fmla="val 50000"/>
          </a:avLst>
        </a:prstGeom>
        <a:solidFill>
          <a:srgbClr val="008CA1"/>
        </a:solidFill>
        <a:ln>
          <a:noFill/>
        </a:ln>
        <a:effectLst/>
      </dgm:spPr>
      <dgm:t>
        <a:bodyPr/>
        <a:lstStyle/>
        <a:p>
          <a:endParaRPr lang="en-US"/>
        </a:p>
      </dgm:t>
    </dgm:pt>
    <dgm:pt modelId="{8BCFDE36-16A5-B84C-87EE-C3A4F1AEB15D}" type="sibTrans" cxnId="{1339CB59-D09A-8F4C-B672-EFA17E644AF9}">
      <dgm:prSet/>
      <dgm:spPr/>
      <dgm:t>
        <a:bodyPr/>
        <a:lstStyle/>
        <a:p>
          <a:endParaRPr lang="en-US"/>
        </a:p>
      </dgm:t>
    </dgm:pt>
    <dgm:pt modelId="{728DF48A-EEB9-504A-950C-75E64BB3F020}">
      <dgm:prSet phldrT="[Text]"/>
      <dgm:spPr>
        <a:xfrm>
          <a:off x="6993100" y="1055308"/>
          <a:ext cx="2238357" cy="1790686"/>
        </a:xfrm>
        <a:prstGeom prst="roundRect">
          <a:avLst>
            <a:gd name="adj" fmla="val 10000"/>
          </a:avLst>
        </a:prstGeom>
        <a:solidFill>
          <a:srgbClr val="8AD4DF">
            <a:hueOff val="0"/>
            <a:satOff val="0"/>
            <a:lumOff val="0"/>
            <a:alphaOff val="0"/>
          </a:srgbClr>
        </a:solidFill>
        <a:ln w="19050" cap="flat" cmpd="sng" algn="ctr">
          <a:solidFill>
            <a:sysClr val="window" lastClr="FFFFFF">
              <a:hueOff val="0"/>
              <a:satOff val="0"/>
              <a:lumOff val="0"/>
              <a:alphaOff val="0"/>
            </a:sysClr>
          </a:solidFill>
          <a:prstDash val="solid"/>
          <a:miter lim="800000"/>
        </a:ln>
        <a:effectLst/>
      </dgm:spPr>
      <dgm:t>
        <a:bodyPr/>
        <a:lstStyle/>
        <a:p>
          <a:pPr>
            <a:buNone/>
          </a:pPr>
          <a:r>
            <a:rPr lang="en-US" dirty="0">
              <a:solidFill>
                <a:sysClr val="window" lastClr="FFFFFF"/>
              </a:solidFill>
              <a:latin typeface="Helvetica" pitchFamily="2" charset="0"/>
              <a:ea typeface="+mn-ea"/>
              <a:cs typeface="+mn-cs"/>
            </a:rPr>
            <a:t>Avoid Costs</a:t>
          </a:r>
        </a:p>
      </dgm:t>
    </dgm:pt>
    <dgm:pt modelId="{A7C8EE38-EE85-A742-9C70-FF55655AA413}" type="parTrans" cxnId="{F7633986-E8B0-2247-8581-950A4858DFF0}">
      <dgm:prSet/>
      <dgm:spPr>
        <a:xfrm rot="19486860">
          <a:off x="5923369" y="2248141"/>
          <a:ext cx="2218623" cy="671507"/>
        </a:xfrm>
        <a:prstGeom prst="leftArrow">
          <a:avLst>
            <a:gd name="adj1" fmla="val 60000"/>
            <a:gd name="adj2" fmla="val 50000"/>
          </a:avLst>
        </a:prstGeom>
        <a:solidFill>
          <a:srgbClr val="8AD4DF">
            <a:hueOff val="0"/>
            <a:satOff val="0"/>
            <a:lumOff val="0"/>
            <a:alphaOff val="0"/>
          </a:srgbClr>
        </a:solidFill>
        <a:ln>
          <a:noFill/>
        </a:ln>
        <a:effectLst/>
      </dgm:spPr>
      <dgm:t>
        <a:bodyPr/>
        <a:lstStyle/>
        <a:p>
          <a:endParaRPr lang="en-US"/>
        </a:p>
      </dgm:t>
    </dgm:pt>
    <dgm:pt modelId="{6478C1CA-2D0C-454B-AED2-079FFED77F3E}" type="sibTrans" cxnId="{F7633986-E8B0-2247-8581-950A4858DFF0}">
      <dgm:prSet/>
      <dgm:spPr/>
      <dgm:t>
        <a:bodyPr/>
        <a:lstStyle/>
        <a:p>
          <a:endParaRPr lang="en-US"/>
        </a:p>
      </dgm:t>
    </dgm:pt>
    <dgm:pt modelId="{1C6C8BC1-F955-634E-839C-F26239C5553D}" type="pres">
      <dgm:prSet presAssocID="{85355045-FD7F-3A4A-AB42-D075304D3854}" presName="cycle" presStyleCnt="0">
        <dgm:presLayoutVars>
          <dgm:chMax val="1"/>
          <dgm:dir/>
          <dgm:animLvl val="ctr"/>
          <dgm:resizeHandles val="exact"/>
        </dgm:presLayoutVars>
      </dgm:prSet>
      <dgm:spPr/>
    </dgm:pt>
    <dgm:pt modelId="{8307DFE9-F40B-5040-B30C-BE44BD61C704}" type="pres">
      <dgm:prSet presAssocID="{3A8264B8-37CC-464A-9AEA-F0FC03E7CB7F}" presName="centerShape" presStyleLbl="node0" presStyleIdx="0" presStyleCnt="1"/>
      <dgm:spPr/>
    </dgm:pt>
    <dgm:pt modelId="{43031B15-366C-4A49-B2AD-089464373933}" type="pres">
      <dgm:prSet presAssocID="{3A19D6CF-2DDC-3644-AC67-DC240457E9D5}" presName="parTrans" presStyleLbl="bgSibTrans2D1" presStyleIdx="0" presStyleCnt="3" custLinFactNeighborX="5065" custLinFactNeighborY="13617"/>
      <dgm:spPr/>
    </dgm:pt>
    <dgm:pt modelId="{D75C7F3F-4A11-6F43-A2B1-2E13A1182FCE}" type="pres">
      <dgm:prSet presAssocID="{950633BA-4A49-2C45-9FF1-83387D00F599}" presName="node" presStyleLbl="node1" presStyleIdx="0" presStyleCnt="3" custRadScaleRad="113879" custRadScaleInc="1456">
        <dgm:presLayoutVars>
          <dgm:bulletEnabled val="1"/>
        </dgm:presLayoutVars>
      </dgm:prSet>
      <dgm:spPr/>
    </dgm:pt>
    <dgm:pt modelId="{E5C8000C-747D-6B4E-BC1F-861DB11ACA1D}" type="pres">
      <dgm:prSet presAssocID="{E737D320-BA45-3B47-BE8E-5397943E190E}" presName="parTrans" presStyleLbl="bgSibTrans2D1" presStyleIdx="1" presStyleCnt="3"/>
      <dgm:spPr/>
    </dgm:pt>
    <dgm:pt modelId="{2192B438-3FA9-8C49-9E8C-6557583FC3FE}" type="pres">
      <dgm:prSet presAssocID="{35E1796B-A4E3-C447-B7F1-6D9B5C4EAAD9}" presName="node" presStyleLbl="node1" presStyleIdx="1" presStyleCnt="3">
        <dgm:presLayoutVars>
          <dgm:bulletEnabled val="1"/>
        </dgm:presLayoutVars>
      </dgm:prSet>
      <dgm:spPr/>
    </dgm:pt>
    <dgm:pt modelId="{9B3A6231-C237-4F45-A76D-55505FD0126A}" type="pres">
      <dgm:prSet presAssocID="{A7C8EE38-EE85-A742-9C70-FF55655AA413}" presName="parTrans" presStyleLbl="bgSibTrans2D1" presStyleIdx="2" presStyleCnt="3" custLinFactNeighborX="-7813" custLinFactNeighborY="-968"/>
      <dgm:spPr/>
    </dgm:pt>
    <dgm:pt modelId="{6F4E57C9-07B7-3D4F-BFB2-BD7E47AEB60F}" type="pres">
      <dgm:prSet presAssocID="{728DF48A-EEB9-504A-950C-75E64BB3F020}" presName="node" presStyleLbl="node1" presStyleIdx="2" presStyleCnt="3" custRadScaleRad="114161" custRadScaleInc="-365">
        <dgm:presLayoutVars>
          <dgm:bulletEnabled val="1"/>
        </dgm:presLayoutVars>
      </dgm:prSet>
      <dgm:spPr/>
    </dgm:pt>
  </dgm:ptLst>
  <dgm:cxnLst>
    <dgm:cxn modelId="{1F77971B-DAA9-1149-88AE-092E057E670C}" type="presOf" srcId="{35E1796B-A4E3-C447-B7F1-6D9B5C4EAAD9}" destId="{2192B438-3FA9-8C49-9E8C-6557583FC3FE}" srcOrd="0" destOrd="0" presId="urn:microsoft.com/office/officeart/2005/8/layout/radial4"/>
    <dgm:cxn modelId="{62019F21-54CB-2B42-BFA3-65304DC29A5B}" type="presOf" srcId="{3A8264B8-37CC-464A-9AEA-F0FC03E7CB7F}" destId="{8307DFE9-F40B-5040-B30C-BE44BD61C704}" srcOrd="0" destOrd="0" presId="urn:microsoft.com/office/officeart/2005/8/layout/radial4"/>
    <dgm:cxn modelId="{B0E12352-3CA1-8E4E-87C1-B9AE4A58B86A}" type="presOf" srcId="{E737D320-BA45-3B47-BE8E-5397943E190E}" destId="{E5C8000C-747D-6B4E-BC1F-861DB11ACA1D}" srcOrd="0" destOrd="0" presId="urn:microsoft.com/office/officeart/2005/8/layout/radial4"/>
    <dgm:cxn modelId="{1339CB59-D09A-8F4C-B672-EFA17E644AF9}" srcId="{3A8264B8-37CC-464A-9AEA-F0FC03E7CB7F}" destId="{35E1796B-A4E3-C447-B7F1-6D9B5C4EAAD9}" srcOrd="1" destOrd="0" parTransId="{E737D320-BA45-3B47-BE8E-5397943E190E}" sibTransId="{8BCFDE36-16A5-B84C-87EE-C3A4F1AEB15D}"/>
    <dgm:cxn modelId="{3024F681-277D-FC4F-A3AB-81FECABD1824}" type="presOf" srcId="{A7C8EE38-EE85-A742-9C70-FF55655AA413}" destId="{9B3A6231-C237-4F45-A76D-55505FD0126A}" srcOrd="0" destOrd="0" presId="urn:microsoft.com/office/officeart/2005/8/layout/radial4"/>
    <dgm:cxn modelId="{F7633986-E8B0-2247-8581-950A4858DFF0}" srcId="{3A8264B8-37CC-464A-9AEA-F0FC03E7CB7F}" destId="{728DF48A-EEB9-504A-950C-75E64BB3F020}" srcOrd="2" destOrd="0" parTransId="{A7C8EE38-EE85-A742-9C70-FF55655AA413}" sibTransId="{6478C1CA-2D0C-454B-AED2-079FFED77F3E}"/>
    <dgm:cxn modelId="{F766C491-BA61-1649-A113-DDA092436DEB}" srcId="{85355045-FD7F-3A4A-AB42-D075304D3854}" destId="{3A8264B8-37CC-464A-9AEA-F0FC03E7CB7F}" srcOrd="0" destOrd="0" parTransId="{0A2FD581-BE04-B54B-8974-E0BBA7D9D855}" sibTransId="{F606CD3C-7E4A-3F4E-8DCB-7D0E64BF3C65}"/>
    <dgm:cxn modelId="{ADB7399C-FFB3-494B-9742-F88455D5EDDA}" type="presOf" srcId="{950633BA-4A49-2C45-9FF1-83387D00F599}" destId="{D75C7F3F-4A11-6F43-A2B1-2E13A1182FCE}" srcOrd="0" destOrd="0" presId="urn:microsoft.com/office/officeart/2005/8/layout/radial4"/>
    <dgm:cxn modelId="{82BE28BA-0926-134C-999F-9DF1BF58F29D}" srcId="{3A8264B8-37CC-464A-9AEA-F0FC03E7CB7F}" destId="{950633BA-4A49-2C45-9FF1-83387D00F599}" srcOrd="0" destOrd="0" parTransId="{3A19D6CF-2DDC-3644-AC67-DC240457E9D5}" sibTransId="{5412F12D-FE4D-434E-BD87-8F0550FA1CBC}"/>
    <dgm:cxn modelId="{8F9328BE-7657-3E4E-A887-74D0D1455881}" type="presOf" srcId="{3A19D6CF-2DDC-3644-AC67-DC240457E9D5}" destId="{43031B15-366C-4A49-B2AD-089464373933}" srcOrd="0" destOrd="0" presId="urn:microsoft.com/office/officeart/2005/8/layout/radial4"/>
    <dgm:cxn modelId="{15537ECF-D6E2-7945-A032-78968E08A672}" type="presOf" srcId="{728DF48A-EEB9-504A-950C-75E64BB3F020}" destId="{6F4E57C9-07B7-3D4F-BFB2-BD7E47AEB60F}" srcOrd="0" destOrd="0" presId="urn:microsoft.com/office/officeart/2005/8/layout/radial4"/>
    <dgm:cxn modelId="{AF1BA8E9-1F56-6D4C-AC40-B87F758EA709}" type="presOf" srcId="{85355045-FD7F-3A4A-AB42-D075304D3854}" destId="{1C6C8BC1-F955-634E-839C-F26239C5553D}" srcOrd="0" destOrd="0" presId="urn:microsoft.com/office/officeart/2005/8/layout/radial4"/>
    <dgm:cxn modelId="{92C87CAA-1E2B-9943-A30D-1B203DA9387A}" type="presParOf" srcId="{1C6C8BC1-F955-634E-839C-F26239C5553D}" destId="{8307DFE9-F40B-5040-B30C-BE44BD61C704}" srcOrd="0" destOrd="0" presId="urn:microsoft.com/office/officeart/2005/8/layout/radial4"/>
    <dgm:cxn modelId="{CF6B4841-9CAE-2E44-A600-20633B1533E1}" type="presParOf" srcId="{1C6C8BC1-F955-634E-839C-F26239C5553D}" destId="{43031B15-366C-4A49-B2AD-089464373933}" srcOrd="1" destOrd="0" presId="urn:microsoft.com/office/officeart/2005/8/layout/radial4"/>
    <dgm:cxn modelId="{3E95CA85-68D8-7A4F-B8F3-D25B9BB14271}" type="presParOf" srcId="{1C6C8BC1-F955-634E-839C-F26239C5553D}" destId="{D75C7F3F-4A11-6F43-A2B1-2E13A1182FCE}" srcOrd="2" destOrd="0" presId="urn:microsoft.com/office/officeart/2005/8/layout/radial4"/>
    <dgm:cxn modelId="{838B46A7-CE84-6541-A7AC-04F51F729118}" type="presParOf" srcId="{1C6C8BC1-F955-634E-839C-F26239C5553D}" destId="{E5C8000C-747D-6B4E-BC1F-861DB11ACA1D}" srcOrd="3" destOrd="0" presId="urn:microsoft.com/office/officeart/2005/8/layout/radial4"/>
    <dgm:cxn modelId="{1A652408-EE15-C443-8C43-E92527E26E04}" type="presParOf" srcId="{1C6C8BC1-F955-634E-839C-F26239C5553D}" destId="{2192B438-3FA9-8C49-9E8C-6557583FC3FE}" srcOrd="4" destOrd="0" presId="urn:microsoft.com/office/officeart/2005/8/layout/radial4"/>
    <dgm:cxn modelId="{581F7D7A-C367-3048-94AE-BD02D9F46708}" type="presParOf" srcId="{1C6C8BC1-F955-634E-839C-F26239C5553D}" destId="{9B3A6231-C237-4F45-A76D-55505FD0126A}" srcOrd="5" destOrd="0" presId="urn:microsoft.com/office/officeart/2005/8/layout/radial4"/>
    <dgm:cxn modelId="{CC183D86-B56A-3641-B961-89DDF05E56D5}" type="presParOf" srcId="{1C6C8BC1-F955-634E-839C-F26239C5553D}" destId="{6F4E57C9-07B7-3D4F-BFB2-BD7E47AEB60F}" srcOrd="6" destOrd="0" presId="urn:microsoft.com/office/officeart/2005/8/layout/radial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1704B2C-5824-9B4E-9519-E89F17D1264B}">
      <dsp:nvSpPr>
        <dsp:cNvPr id="0" name=""/>
        <dsp:cNvSpPr/>
      </dsp:nvSpPr>
      <dsp:spPr>
        <a:xfrm>
          <a:off x="2976569" y="13238"/>
          <a:ext cx="1089434" cy="708132"/>
        </a:xfrm>
        <a:prstGeom prst="roundRect">
          <a:avLst/>
        </a:prstGeom>
        <a:solidFill>
          <a:srgbClr val="026CB6">
            <a:hueOff val="0"/>
            <a:satOff val="0"/>
            <a:lumOff val="0"/>
            <a:alphaOff val="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274320" rIns="60960" bIns="27432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ysClr val="window" lastClr="FFFFFF"/>
              </a:solidFill>
              <a:latin typeface="Arial" panose="020B0604020202020204" pitchFamily="34" charset="0"/>
              <a:ea typeface="Verdana" panose="020B0604030504040204" pitchFamily="34" charset="0"/>
              <a:cs typeface="Arial" panose="020B0604020202020204" pitchFamily="34" charset="0"/>
            </a:rPr>
            <a:t>Top 1 US Pharma</a:t>
          </a:r>
          <a:endParaRPr lang="en-US" sz="1600" kern="1200" dirty="0">
            <a:latin typeface="Arial" panose="020B0604020202020204" pitchFamily="34" charset="0"/>
            <a:cs typeface="Arial" panose="020B0604020202020204" pitchFamily="34" charset="0"/>
          </a:endParaRPr>
        </a:p>
      </dsp:txBody>
      <dsp:txXfrm>
        <a:off x="3011137" y="47806"/>
        <a:ext cx="1020298" cy="638996"/>
      </dsp:txXfrm>
    </dsp:sp>
    <dsp:sp modelId="{B3B034A4-1A78-9946-BCB7-A6B3B76C2EA2}">
      <dsp:nvSpPr>
        <dsp:cNvPr id="0" name=""/>
        <dsp:cNvSpPr/>
      </dsp:nvSpPr>
      <dsp:spPr>
        <a:xfrm>
          <a:off x="1870529" y="374602"/>
          <a:ext cx="3340657" cy="3340657"/>
        </a:xfrm>
        <a:custGeom>
          <a:avLst/>
          <a:gdLst/>
          <a:ahLst/>
          <a:cxnLst/>
          <a:rect l="0" t="0" r="0" b="0"/>
          <a:pathLst>
            <a:path>
              <a:moveTo>
                <a:pt x="2202426" y="87018"/>
              </a:moveTo>
              <a:arcTo wR="1670328" hR="1670328" stAng="17314547" swAng="1490500"/>
            </a:path>
          </a:pathLst>
        </a:custGeom>
        <a:noFill/>
        <a:ln w="6350" cap="flat" cmpd="sng" algn="ctr">
          <a:solidFill>
            <a:schemeClr val="accent1">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C1BAE27B-E7A4-2042-9232-EAFB39078180}">
      <dsp:nvSpPr>
        <dsp:cNvPr id="0" name=""/>
        <dsp:cNvSpPr/>
      </dsp:nvSpPr>
      <dsp:spPr>
        <a:xfrm>
          <a:off x="4423116" y="836711"/>
          <a:ext cx="1089434" cy="708132"/>
        </a:xfrm>
        <a:prstGeom prst="roundRect">
          <a:avLst/>
        </a:prstGeom>
        <a:solidFill>
          <a:srgbClr val="026CB6">
            <a:hueOff val="0"/>
            <a:satOff val="0"/>
            <a:lumOff val="0"/>
            <a:alphaOff val="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ysClr val="window" lastClr="FFFFFF"/>
              </a:solidFill>
              <a:latin typeface="Arial" panose="020B0604020202020204"/>
              <a:ea typeface="+mn-ea"/>
              <a:cs typeface="+mn-cs"/>
            </a:rPr>
            <a:t>Top 1 EU Pharma</a:t>
          </a:r>
        </a:p>
      </dsp:txBody>
      <dsp:txXfrm>
        <a:off x="4457684" y="871279"/>
        <a:ext cx="1020298" cy="638996"/>
      </dsp:txXfrm>
    </dsp:sp>
    <dsp:sp modelId="{388F9178-6A8D-2249-9229-2D43B9F2D484}">
      <dsp:nvSpPr>
        <dsp:cNvPr id="0" name=""/>
        <dsp:cNvSpPr/>
      </dsp:nvSpPr>
      <dsp:spPr>
        <a:xfrm>
          <a:off x="1850958" y="355612"/>
          <a:ext cx="3340657" cy="3340657"/>
        </a:xfrm>
        <a:custGeom>
          <a:avLst/>
          <a:gdLst/>
          <a:ahLst/>
          <a:cxnLst/>
          <a:rect l="0" t="0" r="0" b="0"/>
          <a:pathLst>
            <a:path>
              <a:moveTo>
                <a:pt x="3272618" y="1198452"/>
              </a:moveTo>
              <a:arcTo wR="1670328" hR="1670328" stAng="20615414" swAng="1969172"/>
            </a:path>
          </a:pathLst>
        </a:custGeom>
        <a:noFill/>
        <a:ln w="6350" cap="flat" cmpd="sng" algn="ctr">
          <a:solidFill>
            <a:schemeClr val="accent1">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A6DBD6D9-CC88-BF41-99A3-1AB313FFE21F}">
      <dsp:nvSpPr>
        <dsp:cNvPr id="0" name=""/>
        <dsp:cNvSpPr/>
      </dsp:nvSpPr>
      <dsp:spPr>
        <a:xfrm>
          <a:off x="4423116" y="2507039"/>
          <a:ext cx="1089434" cy="708132"/>
        </a:xfrm>
        <a:prstGeom prst="roundRect">
          <a:avLst/>
        </a:prstGeom>
        <a:solidFill>
          <a:srgbClr val="026CB6">
            <a:hueOff val="0"/>
            <a:satOff val="0"/>
            <a:lumOff val="0"/>
            <a:alphaOff val="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ysClr val="window" lastClr="FFFFFF"/>
              </a:solidFill>
              <a:latin typeface="Arial" panose="020B0604020202020204"/>
              <a:ea typeface="+mn-ea"/>
              <a:cs typeface="+mn-cs"/>
            </a:rPr>
            <a:t>Top 2 Japan Pharma</a:t>
          </a:r>
        </a:p>
      </dsp:txBody>
      <dsp:txXfrm>
        <a:off x="4457684" y="2541607"/>
        <a:ext cx="1020298" cy="638996"/>
      </dsp:txXfrm>
    </dsp:sp>
    <dsp:sp modelId="{CC9C66BA-40A7-9143-A48D-BF3E8C06D017}">
      <dsp:nvSpPr>
        <dsp:cNvPr id="0" name=""/>
        <dsp:cNvSpPr/>
      </dsp:nvSpPr>
      <dsp:spPr>
        <a:xfrm>
          <a:off x="1850958" y="355612"/>
          <a:ext cx="3340657" cy="3340657"/>
        </a:xfrm>
        <a:custGeom>
          <a:avLst/>
          <a:gdLst/>
          <a:ahLst/>
          <a:cxnLst/>
          <a:rect l="0" t="0" r="0" b="0"/>
          <a:pathLst>
            <a:path>
              <a:moveTo>
                <a:pt x="2837968" y="2864739"/>
              </a:moveTo>
              <a:arcTo wR="1670328" hR="1670328" stAng="2738960" swAng="1503840"/>
            </a:path>
          </a:pathLst>
        </a:custGeom>
        <a:noFill/>
        <a:ln w="6350" cap="flat" cmpd="sng" algn="ctr">
          <a:solidFill>
            <a:schemeClr val="accent1">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E114D449-0605-2C4A-87B3-6E7DCCA42011}">
      <dsp:nvSpPr>
        <dsp:cNvPr id="0" name=""/>
        <dsp:cNvSpPr/>
      </dsp:nvSpPr>
      <dsp:spPr>
        <a:xfrm>
          <a:off x="2976569" y="3342204"/>
          <a:ext cx="1089434" cy="708132"/>
        </a:xfrm>
        <a:prstGeom prst="roundRect">
          <a:avLst/>
        </a:prstGeom>
        <a:solidFill>
          <a:srgbClr val="026CB6">
            <a:hueOff val="0"/>
            <a:satOff val="0"/>
            <a:lumOff val="0"/>
            <a:alphaOff val="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ysClr val="window" lastClr="FFFFFF"/>
              </a:solidFill>
              <a:latin typeface="Arial" panose="020B0604020202020204"/>
              <a:ea typeface="+mn-ea"/>
              <a:cs typeface="+mn-cs"/>
            </a:rPr>
            <a:t>Top 1 US IRB</a:t>
          </a:r>
        </a:p>
      </dsp:txBody>
      <dsp:txXfrm>
        <a:off x="3011137" y="3376772"/>
        <a:ext cx="1020298" cy="638996"/>
      </dsp:txXfrm>
    </dsp:sp>
    <dsp:sp modelId="{22FC6CE9-0B9F-9246-9E2B-3CE6B316E839}">
      <dsp:nvSpPr>
        <dsp:cNvPr id="0" name=""/>
        <dsp:cNvSpPr/>
      </dsp:nvSpPr>
      <dsp:spPr>
        <a:xfrm>
          <a:off x="1850958" y="355612"/>
          <a:ext cx="3340657" cy="3340657"/>
        </a:xfrm>
        <a:custGeom>
          <a:avLst/>
          <a:gdLst/>
          <a:ahLst/>
          <a:cxnLst/>
          <a:rect l="0" t="0" r="0" b="0"/>
          <a:pathLst>
            <a:path>
              <a:moveTo>
                <a:pt x="1118628" y="3246915"/>
              </a:moveTo>
              <a:arcTo wR="1670328" hR="1670328" stAng="6557199" swAng="1503840"/>
            </a:path>
          </a:pathLst>
        </a:custGeom>
        <a:noFill/>
        <a:ln w="6350" cap="flat" cmpd="sng" algn="ctr">
          <a:solidFill>
            <a:schemeClr val="accent1">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A157A0A7-8B7E-3C4F-9CBE-455D5BFFA215}">
      <dsp:nvSpPr>
        <dsp:cNvPr id="0" name=""/>
        <dsp:cNvSpPr/>
      </dsp:nvSpPr>
      <dsp:spPr>
        <a:xfrm>
          <a:off x="1525811" y="2507039"/>
          <a:ext cx="1097855" cy="708132"/>
        </a:xfrm>
        <a:prstGeom prst="roundRect">
          <a:avLst/>
        </a:prstGeom>
        <a:solidFill>
          <a:srgbClr val="026CB6">
            <a:hueOff val="0"/>
            <a:satOff val="0"/>
            <a:lumOff val="0"/>
            <a:alphaOff val="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ysClr val="window" lastClr="FFFFFF"/>
              </a:solidFill>
              <a:latin typeface="Arial" panose="020B0604020202020204"/>
              <a:ea typeface="+mn-ea"/>
              <a:cs typeface="+mn-cs"/>
            </a:rPr>
            <a:t>Top 2 US CRO</a:t>
          </a:r>
        </a:p>
      </dsp:txBody>
      <dsp:txXfrm>
        <a:off x="1560379" y="2541607"/>
        <a:ext cx="1028719" cy="638996"/>
      </dsp:txXfrm>
    </dsp:sp>
    <dsp:sp modelId="{0E730ED2-0342-FA48-A4A0-645B305213CC}">
      <dsp:nvSpPr>
        <dsp:cNvPr id="0" name=""/>
        <dsp:cNvSpPr/>
      </dsp:nvSpPr>
      <dsp:spPr>
        <a:xfrm>
          <a:off x="1850958" y="355612"/>
          <a:ext cx="3340657" cy="3340657"/>
        </a:xfrm>
        <a:custGeom>
          <a:avLst/>
          <a:gdLst/>
          <a:ahLst/>
          <a:cxnLst/>
          <a:rect l="0" t="0" r="0" b="0"/>
          <a:pathLst>
            <a:path>
              <a:moveTo>
                <a:pt x="68039" y="2142204"/>
              </a:moveTo>
              <a:arcTo wR="1670328" hR="1670328" stAng="9815414" swAng="1969172"/>
            </a:path>
          </a:pathLst>
        </a:custGeom>
        <a:noFill/>
        <a:ln w="6350" cap="flat" cmpd="sng" algn="ctr">
          <a:solidFill>
            <a:schemeClr val="accent1">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F533BBE0-AF0A-DE47-A530-471F4C4D2739}">
      <dsp:nvSpPr>
        <dsp:cNvPr id="0" name=""/>
        <dsp:cNvSpPr/>
      </dsp:nvSpPr>
      <dsp:spPr>
        <a:xfrm>
          <a:off x="1530022" y="836711"/>
          <a:ext cx="1089434" cy="708132"/>
        </a:xfrm>
        <a:prstGeom prst="roundRect">
          <a:avLst/>
        </a:prstGeom>
        <a:solidFill>
          <a:srgbClr val="026CB6">
            <a:hueOff val="0"/>
            <a:satOff val="0"/>
            <a:lumOff val="0"/>
            <a:alphaOff val="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ysClr val="window" lastClr="FFFFFF"/>
              </a:solidFill>
              <a:latin typeface="Arial" panose="020B0604020202020204"/>
              <a:ea typeface="+mn-ea"/>
              <a:cs typeface="+mn-cs"/>
            </a:rPr>
            <a:t>Top 1 US Biotech</a:t>
          </a:r>
        </a:p>
      </dsp:txBody>
      <dsp:txXfrm>
        <a:off x="1564590" y="871279"/>
        <a:ext cx="1020298" cy="638996"/>
      </dsp:txXfrm>
    </dsp:sp>
    <dsp:sp modelId="{882A3BDB-FDE5-A84E-B622-C2C150F7DE80}">
      <dsp:nvSpPr>
        <dsp:cNvPr id="0" name=""/>
        <dsp:cNvSpPr/>
      </dsp:nvSpPr>
      <dsp:spPr>
        <a:xfrm>
          <a:off x="1831386" y="374602"/>
          <a:ext cx="3340657" cy="3340657"/>
        </a:xfrm>
        <a:custGeom>
          <a:avLst/>
          <a:gdLst/>
          <a:ahLst/>
          <a:cxnLst/>
          <a:rect l="0" t="0" r="0" b="0"/>
          <a:pathLst>
            <a:path>
              <a:moveTo>
                <a:pt x="522297" y="457059"/>
              </a:moveTo>
              <a:arcTo wR="1670328" hR="1670328" stAng="13594953" swAng="1490500"/>
            </a:path>
          </a:pathLst>
        </a:custGeom>
        <a:noFill/>
        <a:ln w="6350" cap="flat" cmpd="sng" algn="ctr">
          <a:solidFill>
            <a:schemeClr val="accent1">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B560C1-EF96-8940-B9FD-7DBCBC893BEB}">
      <dsp:nvSpPr>
        <dsp:cNvPr id="0" name=""/>
        <dsp:cNvSpPr/>
      </dsp:nvSpPr>
      <dsp:spPr>
        <a:xfrm>
          <a:off x="0" y="1287"/>
          <a:ext cx="7316023" cy="1332611"/>
        </a:xfrm>
        <a:prstGeom prst="roundRect">
          <a:avLst/>
        </a:prstGeom>
        <a:solidFill>
          <a:srgbClr val="096CB6"/>
        </a:solidFill>
        <a:ln w="12700" cap="flat" cmpd="sng" algn="ctr">
          <a:solidFill>
            <a:schemeClr val="accent6">
              <a:shade val="50000"/>
            </a:schemeClr>
          </a:solidFill>
          <a:prstDash val="solid"/>
          <a:miter lim="800000"/>
        </a:ln>
        <a:effectLst/>
      </dsp:spPr>
      <dsp:style>
        <a:lnRef idx="2">
          <a:schemeClr val="accent6">
            <a:shade val="50000"/>
          </a:schemeClr>
        </a:lnRef>
        <a:fillRef idx="1">
          <a:schemeClr val="accent6"/>
        </a:fillRef>
        <a:effectRef idx="0">
          <a:schemeClr val="accent6"/>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US" sz="3600" kern="1200" dirty="0">
              <a:latin typeface="Verdana" panose="020B0604030504040204" pitchFamily="34" charset="0"/>
              <a:ea typeface="Verdana" panose="020B0604030504040204" pitchFamily="34" charset="0"/>
              <a:cs typeface="Verdana" panose="020B0604030504040204" pitchFamily="34" charset="0"/>
            </a:rPr>
            <a:t>33% Sponsor TMFs inspected by MHRA in 2018</a:t>
          </a:r>
        </a:p>
      </dsp:txBody>
      <dsp:txXfrm>
        <a:off x="65053" y="66340"/>
        <a:ext cx="7185917" cy="1202505"/>
      </dsp:txXfrm>
    </dsp:sp>
    <dsp:sp modelId="{19AC3B7E-5C94-2F42-88F8-AD92A7BED60F}">
      <dsp:nvSpPr>
        <dsp:cNvPr id="0" name=""/>
        <dsp:cNvSpPr/>
      </dsp:nvSpPr>
      <dsp:spPr>
        <a:xfrm>
          <a:off x="0" y="1347343"/>
          <a:ext cx="7316023" cy="1332611"/>
        </a:xfrm>
        <a:prstGeom prst="roundRect">
          <a:avLst/>
        </a:prstGeom>
        <a:solidFill>
          <a:srgbClr val="096CB6"/>
        </a:solidFill>
        <a:ln w="12700" cap="flat" cmpd="sng" algn="ctr">
          <a:solidFill>
            <a:schemeClr val="accent6">
              <a:shade val="50000"/>
            </a:schemeClr>
          </a:solidFill>
          <a:prstDash val="solid"/>
          <a:miter lim="800000"/>
        </a:ln>
        <a:effectLst/>
      </dsp:spPr>
      <dsp:style>
        <a:lnRef idx="2">
          <a:schemeClr val="accent6">
            <a:shade val="50000"/>
          </a:schemeClr>
        </a:lnRef>
        <a:fillRef idx="1">
          <a:schemeClr val="accent6"/>
        </a:fillRef>
        <a:effectRef idx="0">
          <a:schemeClr val="accent6"/>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US" sz="3600" kern="1200" dirty="0">
              <a:solidFill>
                <a:srgbClr val="FFFFFF"/>
              </a:solidFill>
              <a:latin typeface="Verdana" panose="020B0604030504040204" pitchFamily="34" charset="0"/>
              <a:ea typeface="Verdana" panose="020B0604030504040204" pitchFamily="34" charset="0"/>
              <a:cs typeface="Verdana" panose="020B0604030504040204" pitchFamily="34" charset="0"/>
            </a:rPr>
            <a:t>42% related to inability to locate documentation</a:t>
          </a:r>
        </a:p>
      </dsp:txBody>
      <dsp:txXfrm>
        <a:off x="65053" y="1412396"/>
        <a:ext cx="7185917" cy="1202505"/>
      </dsp:txXfrm>
    </dsp:sp>
    <dsp:sp modelId="{BFE18BBB-2AC9-CE4E-92FA-3B66584D47CF}">
      <dsp:nvSpPr>
        <dsp:cNvPr id="0" name=""/>
        <dsp:cNvSpPr/>
      </dsp:nvSpPr>
      <dsp:spPr>
        <a:xfrm>
          <a:off x="0" y="2693398"/>
          <a:ext cx="7316023" cy="1332611"/>
        </a:xfrm>
        <a:prstGeom prst="roundRect">
          <a:avLst/>
        </a:prstGeom>
        <a:solidFill>
          <a:srgbClr val="096CB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US" sz="3600" kern="1200" dirty="0">
              <a:solidFill>
                <a:srgbClr val="FFFFFF"/>
              </a:solidFill>
              <a:latin typeface="Verdana" panose="020B0604030504040204" pitchFamily="34" charset="0"/>
              <a:ea typeface="Verdana" panose="020B0604030504040204" pitchFamily="34" charset="0"/>
              <a:cs typeface="Verdana" panose="020B0604030504040204" pitchFamily="34" charset="0"/>
            </a:rPr>
            <a:t>“Significant potential for SUSARs to go unreported.”</a:t>
          </a:r>
        </a:p>
      </dsp:txBody>
      <dsp:txXfrm>
        <a:off x="65053" y="2758451"/>
        <a:ext cx="7185917" cy="120250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07DFE9-F40B-5040-B30C-BE44BD61C704}">
      <dsp:nvSpPr>
        <dsp:cNvPr id="0" name=""/>
        <dsp:cNvSpPr/>
      </dsp:nvSpPr>
      <dsp:spPr>
        <a:xfrm>
          <a:off x="3040315" y="2104445"/>
          <a:ext cx="1767124" cy="1767124"/>
        </a:xfrm>
        <a:prstGeom prst="ellipse">
          <a:avLst/>
        </a:prstGeom>
        <a:solidFill>
          <a:srgbClr val="026CB6">
            <a:hueOff val="0"/>
            <a:satOff val="0"/>
            <a:lumOff val="0"/>
            <a:alphaOff val="0"/>
          </a:srgbClr>
        </a:solidFill>
        <a:ln w="19050" cap="flat" cmpd="sng" algn="ctr">
          <a:solidFill>
            <a:sysClr val="window" lastClr="FFFFFF">
              <a:hueOff val="0"/>
              <a:satOff val="0"/>
              <a:lumOff val="0"/>
              <a:alphaOff val="0"/>
            </a:sys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1155700">
            <a:lnSpc>
              <a:spcPct val="90000"/>
            </a:lnSpc>
            <a:spcBef>
              <a:spcPct val="0"/>
            </a:spcBef>
            <a:spcAft>
              <a:spcPct val="35000"/>
            </a:spcAft>
            <a:buNone/>
          </a:pPr>
          <a:r>
            <a:rPr lang="en-US" sz="2600" kern="1200" dirty="0">
              <a:solidFill>
                <a:sysClr val="window" lastClr="FFFFFF"/>
              </a:solidFill>
              <a:latin typeface="Helvetica" pitchFamily="2" charset="0"/>
              <a:ea typeface="+mn-ea"/>
              <a:cs typeface="+mn-cs"/>
            </a:rPr>
            <a:t>Improve Patient Safety</a:t>
          </a:r>
        </a:p>
      </dsp:txBody>
      <dsp:txXfrm>
        <a:off x="3299104" y="2363234"/>
        <a:ext cx="1249546" cy="1249546"/>
      </dsp:txXfrm>
    </dsp:sp>
    <dsp:sp modelId="{43031B15-366C-4A49-B2AD-089464373933}">
      <dsp:nvSpPr>
        <dsp:cNvPr id="0" name=""/>
        <dsp:cNvSpPr/>
      </dsp:nvSpPr>
      <dsp:spPr>
        <a:xfrm rot="12952416">
          <a:off x="1713138" y="1744731"/>
          <a:ext cx="1657795" cy="503630"/>
        </a:xfrm>
        <a:prstGeom prst="leftArrow">
          <a:avLst>
            <a:gd name="adj1" fmla="val 60000"/>
            <a:gd name="adj2" fmla="val 50000"/>
          </a:avLst>
        </a:prstGeom>
        <a:solidFill>
          <a:srgbClr val="13B5EA">
            <a:hueOff val="0"/>
            <a:satOff val="0"/>
            <a:lumOff val="0"/>
            <a:alphaOff val="0"/>
          </a:srgbClr>
        </a:solidFill>
        <a:ln>
          <a:noFill/>
        </a:ln>
        <a:effectLst/>
      </dsp:spPr>
      <dsp:style>
        <a:lnRef idx="0">
          <a:scrgbClr r="0" g="0" b="0"/>
        </a:lnRef>
        <a:fillRef idx="1">
          <a:scrgbClr r="0" g="0" b="0"/>
        </a:fillRef>
        <a:effectRef idx="1">
          <a:scrgbClr r="0" g="0" b="0"/>
        </a:effectRef>
        <a:fontRef idx="minor">
          <a:schemeClr val="lt1"/>
        </a:fontRef>
      </dsp:style>
    </dsp:sp>
    <dsp:sp modelId="{D75C7F3F-4A11-6F43-A2B1-2E13A1182FCE}">
      <dsp:nvSpPr>
        <dsp:cNvPr id="0" name=""/>
        <dsp:cNvSpPr/>
      </dsp:nvSpPr>
      <dsp:spPr>
        <a:xfrm>
          <a:off x="947018" y="770727"/>
          <a:ext cx="1678768" cy="1343014"/>
        </a:xfrm>
        <a:prstGeom prst="roundRect">
          <a:avLst>
            <a:gd name="adj" fmla="val 10000"/>
          </a:avLst>
        </a:prstGeom>
        <a:solidFill>
          <a:srgbClr val="13B5EA">
            <a:hueOff val="0"/>
            <a:satOff val="0"/>
            <a:lumOff val="0"/>
            <a:alphaOff val="0"/>
          </a:srgbClr>
        </a:solidFill>
        <a:ln w="19050" cap="flat" cmpd="sng" algn="ctr">
          <a:solidFill>
            <a:sysClr val="window" lastClr="FFFFFF">
              <a:hueOff val="0"/>
              <a:satOff val="0"/>
              <a:lumOff val="0"/>
              <a:alphaOff val="0"/>
            </a:sys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3815" tIns="43815" rIns="43815" bIns="43815" numCol="1" spcCol="1270" anchor="ctr" anchorCtr="0">
          <a:noAutofit/>
        </a:bodyPr>
        <a:lstStyle/>
        <a:p>
          <a:pPr marL="0" lvl="0" indent="0" algn="ctr" defTabSz="1022350">
            <a:lnSpc>
              <a:spcPct val="90000"/>
            </a:lnSpc>
            <a:spcBef>
              <a:spcPct val="0"/>
            </a:spcBef>
            <a:spcAft>
              <a:spcPct val="35000"/>
            </a:spcAft>
            <a:buNone/>
          </a:pPr>
          <a:r>
            <a:rPr lang="en-US" sz="2300" kern="1200" dirty="0">
              <a:solidFill>
                <a:sysClr val="window" lastClr="FFFFFF"/>
              </a:solidFill>
              <a:latin typeface="Helvetica" pitchFamily="2" charset="0"/>
              <a:ea typeface="+mn-ea"/>
              <a:cs typeface="+mn-cs"/>
            </a:rPr>
            <a:t>Make Sites Happier</a:t>
          </a:r>
        </a:p>
      </dsp:txBody>
      <dsp:txXfrm>
        <a:off x="986354" y="810063"/>
        <a:ext cx="1600096" cy="1264342"/>
      </dsp:txXfrm>
    </dsp:sp>
    <dsp:sp modelId="{E5C8000C-747D-6B4E-BC1F-861DB11ACA1D}">
      <dsp:nvSpPr>
        <dsp:cNvPr id="0" name=""/>
        <dsp:cNvSpPr/>
      </dsp:nvSpPr>
      <dsp:spPr>
        <a:xfrm rot="16200000">
          <a:off x="3246883" y="1096831"/>
          <a:ext cx="1353989" cy="503630"/>
        </a:xfrm>
        <a:prstGeom prst="leftArrow">
          <a:avLst>
            <a:gd name="adj1" fmla="val 60000"/>
            <a:gd name="adj2" fmla="val 50000"/>
          </a:avLst>
        </a:prstGeom>
        <a:solidFill>
          <a:srgbClr val="008CA1"/>
        </a:solidFill>
        <a:ln>
          <a:noFill/>
        </a:ln>
        <a:effectLst/>
      </dsp:spPr>
      <dsp:style>
        <a:lnRef idx="0">
          <a:scrgbClr r="0" g="0" b="0"/>
        </a:lnRef>
        <a:fillRef idx="1">
          <a:scrgbClr r="0" g="0" b="0"/>
        </a:fillRef>
        <a:effectRef idx="1">
          <a:scrgbClr r="0" g="0" b="0"/>
        </a:effectRef>
        <a:fontRef idx="minor">
          <a:schemeClr val="lt1"/>
        </a:fontRef>
      </dsp:style>
    </dsp:sp>
    <dsp:sp modelId="{2192B438-3FA9-8C49-9E8C-6557583FC3FE}">
      <dsp:nvSpPr>
        <dsp:cNvPr id="0" name=""/>
        <dsp:cNvSpPr/>
      </dsp:nvSpPr>
      <dsp:spPr>
        <a:xfrm>
          <a:off x="3084493" y="144"/>
          <a:ext cx="1678768" cy="1343014"/>
        </a:xfrm>
        <a:prstGeom prst="roundRect">
          <a:avLst>
            <a:gd name="adj" fmla="val 10000"/>
          </a:avLst>
        </a:prstGeom>
        <a:solidFill>
          <a:srgbClr val="13B5EA">
            <a:lumMod val="75000"/>
          </a:srgbClr>
        </a:solidFill>
        <a:ln w="19050" cap="flat" cmpd="sng" algn="ctr">
          <a:solidFill>
            <a:sysClr val="window" lastClr="FFFFFF">
              <a:hueOff val="0"/>
              <a:satOff val="0"/>
              <a:lumOff val="0"/>
              <a:alphaOff val="0"/>
            </a:sys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3815" tIns="43815" rIns="43815" bIns="43815" numCol="1" spcCol="1270" anchor="ctr" anchorCtr="0">
          <a:noAutofit/>
        </a:bodyPr>
        <a:lstStyle/>
        <a:p>
          <a:pPr marL="0" lvl="0" indent="0" algn="ctr" defTabSz="1022350">
            <a:lnSpc>
              <a:spcPct val="90000"/>
            </a:lnSpc>
            <a:spcBef>
              <a:spcPct val="0"/>
            </a:spcBef>
            <a:spcAft>
              <a:spcPct val="35000"/>
            </a:spcAft>
            <a:buNone/>
          </a:pPr>
          <a:r>
            <a:rPr lang="en-US" sz="2300" kern="1200" dirty="0">
              <a:solidFill>
                <a:sysClr val="window" lastClr="FFFFFF"/>
              </a:solidFill>
              <a:latin typeface="Helvetica" pitchFamily="2" charset="0"/>
              <a:ea typeface="+mn-ea"/>
              <a:cs typeface="+mn-cs"/>
            </a:rPr>
            <a:t>Pass Inspections</a:t>
          </a:r>
        </a:p>
      </dsp:txBody>
      <dsp:txXfrm>
        <a:off x="3123829" y="39480"/>
        <a:ext cx="1600096" cy="1264342"/>
      </dsp:txXfrm>
    </dsp:sp>
    <dsp:sp modelId="{9B3A6231-C237-4F45-A76D-55505FD0126A}">
      <dsp:nvSpPr>
        <dsp:cNvPr id="0" name=""/>
        <dsp:cNvSpPr/>
      </dsp:nvSpPr>
      <dsp:spPr>
        <a:xfrm rot="19486860">
          <a:off x="4442527" y="1686105"/>
          <a:ext cx="1663967" cy="503630"/>
        </a:xfrm>
        <a:prstGeom prst="leftArrow">
          <a:avLst>
            <a:gd name="adj1" fmla="val 60000"/>
            <a:gd name="adj2" fmla="val 50000"/>
          </a:avLst>
        </a:prstGeom>
        <a:solidFill>
          <a:srgbClr val="8AD4DF">
            <a:hueOff val="0"/>
            <a:satOff val="0"/>
            <a:lumOff val="0"/>
            <a:alphaOff val="0"/>
          </a:srgbClr>
        </a:solidFill>
        <a:ln>
          <a:noFill/>
        </a:ln>
        <a:effectLst/>
      </dsp:spPr>
      <dsp:style>
        <a:lnRef idx="0">
          <a:scrgbClr r="0" g="0" b="0"/>
        </a:lnRef>
        <a:fillRef idx="1">
          <a:scrgbClr r="0" g="0" b="0"/>
        </a:fillRef>
        <a:effectRef idx="1">
          <a:scrgbClr r="0" g="0" b="0"/>
        </a:effectRef>
        <a:fontRef idx="minor">
          <a:schemeClr val="lt1"/>
        </a:fontRef>
      </dsp:style>
    </dsp:sp>
    <dsp:sp modelId="{6F4E57C9-07B7-3D4F-BFB2-BD7E47AEB60F}">
      <dsp:nvSpPr>
        <dsp:cNvPr id="0" name=""/>
        <dsp:cNvSpPr/>
      </dsp:nvSpPr>
      <dsp:spPr>
        <a:xfrm>
          <a:off x="5244825" y="791480"/>
          <a:ext cx="1678768" cy="1343014"/>
        </a:xfrm>
        <a:prstGeom prst="roundRect">
          <a:avLst>
            <a:gd name="adj" fmla="val 10000"/>
          </a:avLst>
        </a:prstGeom>
        <a:solidFill>
          <a:srgbClr val="8AD4DF">
            <a:hueOff val="0"/>
            <a:satOff val="0"/>
            <a:lumOff val="0"/>
            <a:alphaOff val="0"/>
          </a:srgbClr>
        </a:solidFill>
        <a:ln w="19050" cap="flat" cmpd="sng" algn="ctr">
          <a:solidFill>
            <a:sysClr val="window" lastClr="FFFFFF">
              <a:hueOff val="0"/>
              <a:satOff val="0"/>
              <a:lumOff val="0"/>
              <a:alphaOff val="0"/>
            </a:sys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3815" tIns="43815" rIns="43815" bIns="43815" numCol="1" spcCol="1270" anchor="ctr" anchorCtr="0">
          <a:noAutofit/>
        </a:bodyPr>
        <a:lstStyle/>
        <a:p>
          <a:pPr marL="0" lvl="0" indent="0" algn="ctr" defTabSz="1022350">
            <a:lnSpc>
              <a:spcPct val="90000"/>
            </a:lnSpc>
            <a:spcBef>
              <a:spcPct val="0"/>
            </a:spcBef>
            <a:spcAft>
              <a:spcPct val="35000"/>
            </a:spcAft>
            <a:buNone/>
          </a:pPr>
          <a:r>
            <a:rPr lang="en-US" sz="2300" kern="1200" dirty="0">
              <a:solidFill>
                <a:sysClr val="window" lastClr="FFFFFF"/>
              </a:solidFill>
              <a:latin typeface="Helvetica" pitchFamily="2" charset="0"/>
              <a:ea typeface="+mn-ea"/>
              <a:cs typeface="+mn-cs"/>
            </a:rPr>
            <a:t>Avoid Costs</a:t>
          </a:r>
        </a:p>
      </dsp:txBody>
      <dsp:txXfrm>
        <a:off x="5284161" y="830816"/>
        <a:ext cx="1600096" cy="1264342"/>
      </dsp:txXfrm>
    </dsp:sp>
  </dsp:spTree>
</dsp:drawing>
</file>

<file path=ppt/diagrams/layout1.xml><?xml version="1.0" encoding="utf-8"?>
<dgm:layoutDef xmlns:dgm="http://schemas.openxmlformats.org/drawingml/2006/diagram" xmlns:a="http://schemas.openxmlformats.org/drawingml/2006/main" uniqueId="urn:microsoft.com/office/officeart/2005/8/layout/cycle6">
  <dgm:title val=""/>
  <dgm:desc val=""/>
  <dgm:catLst>
    <dgm:cat type="cycle" pri="4000"/>
    <dgm:cat type="relationship" pri="24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param type="endSty" val="noArr"/>
              </dgm:alg>
              <dgm:shape xmlns:r="http://schemas.openxmlformats.org/officeDocument/2006/relationships" type="conn" r:blip="">
                <dgm:adjLst/>
              </dgm:shape>
              <dgm:presOf axis="self"/>
              <dgm:constrLst>
                <dgm:constr type="h" refType="w" fact="0.65"/>
                <dgm:constr type="connDist"/>
                <dgm:constr type="begPad" refType="connDist" fact="0.01"/>
                <dgm:constr type="endPad" refType="connDist" fact="0.01"/>
              </dgm:constrLst>
              <dgm:ruleLst/>
            </dgm:layoutNode>
          </dgm:forEach>
        </dgm:if>
        <dgm:else name="Name16"/>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radial4">
  <dgm:title val=""/>
  <dgm:desc val=""/>
  <dgm:catLst>
    <dgm:cat type="relationship" pri="19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t modelId="11"/>
        <dgm:pt modelId="12"/>
      </dgm:ptLst>
      <dgm:cxnLst>
        <dgm:cxn modelId="2" srcId="0" destId="1" srcOrd="0" destOrd="0"/>
        <dgm:cxn modelId="15" srcId="1" destId="11" srcOrd="0" destOrd="0"/>
        <dgm:cxn modelId="16" srcId="1" destId="12" srcOrd="1"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0"/>
              <dgm:param type="spanAng" val="360"/>
              <dgm:param type="ctrShpMap" val="fNode"/>
            </dgm:alg>
          </dgm:if>
          <dgm:else name="Name4">
            <dgm:choose name="Name5">
              <dgm:if name="Name6" axis="ch ch" ptType="node node" st="1 1" cnt="1 0" func="cnt" op="lte" val="3">
                <dgm:alg type="cycle">
                  <dgm:param type="stAng" val="-55"/>
                  <dgm:param type="spanAng" val="110"/>
                  <dgm:param type="ctrShpMap" val="fNode"/>
                </dgm:alg>
              </dgm:if>
              <dgm:else name="Name7">
                <dgm:choose name="Name8">
                  <dgm:if name="Name9" axis="ch ch" ptType="node node" st="1 1" cnt="1 0" func="cnt" op="equ" val="4">
                    <dgm:alg type="cycle">
                      <dgm:param type="stAng" val="-75"/>
                      <dgm:param type="spanAng" val="150"/>
                      <dgm:param type="ctrShpMap" val="fNode"/>
                    </dgm:alg>
                  </dgm:if>
                  <dgm:else name="Name10">
                    <dgm:alg type="cycle">
                      <dgm:param type="stAng" val="-90"/>
                      <dgm:param type="spanAng" val="180"/>
                      <dgm:param type="ctrShpMap" val="fNode"/>
                    </dgm:alg>
                  </dgm:else>
                </dgm:choose>
              </dgm:else>
            </dgm:choose>
          </dgm:else>
        </dgm:choose>
      </dgm:if>
      <dgm:else name="Name11">
        <dgm:choose name="Name12">
          <dgm:if name="Name13" axis="ch ch" ptType="node node" st="1 1" cnt="1 0" func="cnt" op="lte" val="1">
            <dgm:alg type="cycle">
              <dgm:param type="stAng" val="0"/>
              <dgm:param type="spanAng" val="-360"/>
              <dgm:param type="ctrShpMap" val="fNode"/>
            </dgm:alg>
          </dgm:if>
          <dgm:else name="Name14">
            <dgm:choose name="Name15">
              <dgm:if name="Name16" axis="ch ch" ptType="node node" st="1 1" cnt="1 0" func="cnt" op="lte" val="3">
                <dgm:alg type="cycle">
                  <dgm:param type="stAng" val="55"/>
                  <dgm:param type="spanAng" val="-110"/>
                  <dgm:param type="ctrShpMap" val="fNode"/>
                </dgm:alg>
              </dgm:if>
              <dgm:else name="Name17">
                <dgm:choose name="Name18">
                  <dgm:if name="Name19" axis="ch ch" ptType="node node" st="1 1" cnt="1 0" func="cnt" op="equ" val="4">
                    <dgm:alg type="cycle">
                      <dgm:param type="stAng" val="75"/>
                      <dgm:param type="spanAng" val="-150"/>
                      <dgm:param type="ctrShpMap" val="fNode"/>
                    </dgm:alg>
                  </dgm:if>
                  <dgm:else name="Name20">
                    <dgm:alg type="cycle">
                      <dgm:param type="stAng" val="90"/>
                      <dgm:param type="spanAng" val="-180"/>
                      <dgm:param type="ctrShpMap" val="fNode"/>
                    </dgm:alg>
                  </dgm:else>
                </dgm:choose>
              </dgm:else>
            </dgm:choose>
          </dgm:else>
        </dgm:choose>
      </dgm:else>
    </dgm:choose>
    <dgm:shape xmlns:r="http://schemas.openxmlformats.org/officeDocument/2006/relationships" r:blip="">
      <dgm:adjLst/>
    </dgm:shape>
    <dgm:presOf/>
    <dgm:constrLst>
      <dgm:constr type="w" for="ch" forName="centerShape" refType="w"/>
      <dgm:constr type="w" for="ch" forName="node" refType="w" refFor="ch" refForName="centerShape" fact="0.95"/>
      <dgm:constr type="h" for="ch" forName="parTrans" refType="w" refFor="ch" refForName="centerShape" fact="0.285"/>
      <dgm:constr type="sp" refType="w" refFor="ch" refForName="centerShape" op="equ" fact="0.23"/>
      <dgm:constr type="sibSp" refType="w" refFor="ch" refForName="node" fact="0.1"/>
      <dgm:constr type="primFontSz" for="ch" forName="node" op="equ"/>
    </dgm:constrLst>
    <dgm:choose name="Name21">
      <dgm:if name="Name22" axis="ch ch" ptType="node node" st="1 1" cnt="1 0" func="cnt" op="lte" val="5">
        <dgm:ruleLst>
          <dgm:rule type="w" for="ch" forName="centerShape" val="NaN" fact="0.27" max="NaN"/>
        </dgm:ruleLst>
      </dgm:if>
      <dgm:else name="Name23">
        <dgm:ruleLst>
          <dgm:rule type="w" for="ch" forName="centerShape" val="NaN" fact="0.27" max="NaN"/>
          <dgm:rule type="w" for="ch" forName="node" val="NaN" fact="0.7" max="NaN"/>
        </dgm:ruleLst>
      </dgm:else>
    </dgm:choose>
    <dgm:forEach name="Name24" axis="ch" ptType="node" cnt="1">
      <dgm:layoutNode name="centerShape" styleLbl="node0">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 type="primFontSz" val="65"/>
          <dgm:constr type="h" refType="w"/>
        </dgm:constrLst>
        <dgm:ruleLst>
          <dgm:rule type="primFontSz" val="5" fact="NaN" max="NaN"/>
        </dgm:ruleLst>
      </dgm:layoutNode>
      <dgm:forEach name="Name25" axis="ch">
        <dgm:forEach name="Name26" axis="self" ptType="parTrans">
          <dgm:layoutNode name="parTrans" styleLbl="bgSibTrans2D1">
            <dgm:alg type="conn">
              <dgm:param type="begPts" val="auto"/>
              <dgm:param type="endPts" val="ctr"/>
              <dgm:param type="endSty" val="noArr"/>
              <dgm:param type="begSty" val="arr"/>
            </dgm:alg>
            <dgm:shape xmlns:r="http://schemas.openxmlformats.org/officeDocument/2006/relationships" type="conn" r:blip="">
              <dgm:adjLst/>
            </dgm:shape>
            <dgm:presOf axis="self"/>
            <dgm:constrLst>
              <dgm:constr type="begPad" refType="connDist" fact="0.055"/>
              <dgm:constr type="endPad"/>
            </dgm:constrLst>
            <dgm:ruleLst/>
          </dgm:layoutNode>
        </dgm:forEach>
        <dgm:forEach name="Name27" axis="self" ptType="node">
          <dgm:layoutNode name="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h" refType="w" fact="0.8"/>
              <dgm:constr type="tMarg" refType="primFontSz" fact="0.15"/>
              <dgm:constr type="bMarg" refType="primFontSz" fact="0.15"/>
              <dgm:constr type="lMarg" refType="primFontSz" fact="0.15"/>
              <dgm:constr type="rMarg" refType="primFontSz" fact="0.15"/>
            </dgm:constrLst>
            <dgm:ruleLst>
              <dgm:rule type="primFontSz" val="5" fact="NaN" max="NaN"/>
            </dgm:ruleLst>
          </dgm:layoutNod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67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6725"/>
          </a:xfrm>
          <a:prstGeom prst="rect">
            <a:avLst/>
          </a:prstGeom>
        </p:spPr>
        <p:txBody>
          <a:bodyPr vert="horz" lIns="91440" tIns="45720" rIns="91440" bIns="45720" rtlCol="0"/>
          <a:lstStyle>
            <a:lvl1pPr algn="r">
              <a:defRPr sz="1200"/>
            </a:lvl1pPr>
          </a:lstStyle>
          <a:p>
            <a:fld id="{4B440A60-DFD5-7D4B-B23E-F2E85593E80E}" type="datetimeFigureOut">
              <a:rPr lang="en-US" smtClean="0"/>
              <a:t>6/11/20</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73575"/>
            <a:ext cx="5607050" cy="3660775"/>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3038475" cy="466725"/>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6725"/>
          </a:xfrm>
          <a:prstGeom prst="rect">
            <a:avLst/>
          </a:prstGeom>
        </p:spPr>
        <p:txBody>
          <a:bodyPr vert="horz" lIns="91440" tIns="45720" rIns="91440" bIns="45720" rtlCol="0" anchor="b"/>
          <a:lstStyle>
            <a:lvl1pPr algn="r">
              <a:defRPr sz="1200"/>
            </a:lvl1pPr>
          </a:lstStyle>
          <a:p>
            <a:fld id="{2D665BF4-230B-CE40-9FC0-12004DB71683}" type="slidenum">
              <a:rPr lang="en-US" smtClean="0"/>
              <a:t>‹#›</a:t>
            </a:fld>
            <a:endParaRPr lang="en-US"/>
          </a:p>
        </p:txBody>
      </p:sp>
    </p:spTree>
    <p:extLst>
      <p:ext uri="{BB962C8B-B14F-4D97-AF65-F5344CB8AC3E}">
        <p14:creationId xmlns:p14="http://schemas.microsoft.com/office/powerpoint/2010/main" val="15951658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best time for clinical research that I can remember. Everyone is looking to our industry for hope, economic well-being and to save lives. It is also the most stressful time. I can remember. </a:t>
            </a:r>
          </a:p>
          <a:p>
            <a:endParaRPr lang="en-US" dirty="0"/>
          </a:p>
          <a:p>
            <a:r>
              <a:rPr lang="en-US" dirty="0"/>
              <a:t>What has been helping you through the COVID-19 crisis? For me, it’s 3 ideals -</a:t>
            </a:r>
          </a:p>
          <a:p>
            <a:r>
              <a:rPr lang="en-US" dirty="0"/>
              <a:t>1) Keeping safe – including thinking about new ways to keep patients safe from harm as we rush to find treatments and vaccines for COVID-19.</a:t>
            </a:r>
          </a:p>
          <a:p>
            <a:r>
              <a:rPr lang="en-US" dirty="0"/>
              <a:t>2) Staying connected – We are a conservative industry who does what we know works until things fall apart. In times like these, we're forced to change and invent new ways to manage global trials.</a:t>
            </a:r>
          </a:p>
          <a:p>
            <a:r>
              <a:rPr lang="en-US" dirty="0"/>
              <a:t>3) Changing clinical trials for the better –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Today I’ll be sharing with </a:t>
            </a:r>
            <a:r>
              <a:rPr lang="en-US" sz="1200" b="0" i="0" kern="1200" dirty="0">
                <a:solidFill>
                  <a:schemeClr val="tx1"/>
                </a:solidFill>
                <a:effectLst/>
                <a:latin typeface="+mn-lt"/>
                <a:ea typeface="+mn-ea"/>
                <a:cs typeface="+mn-cs"/>
              </a:rPr>
              <a:t>you some of the most important ideas that have been discovered in Global Safety Reporting.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I’ll be introducing you to the Safety Reporting Reference Model and the AI that’s been used to operationalize it. </a:t>
            </a:r>
            <a:endParaRPr lang="en-US" dirty="0"/>
          </a:p>
          <a:p>
            <a:endParaRPr lang="en-US" dirty="0"/>
          </a:p>
          <a:p>
            <a:endParaRPr lang="en-US" dirty="0"/>
          </a:p>
          <a:p>
            <a:endParaRPr lang="en-US" dirty="0"/>
          </a:p>
          <a:p>
            <a:r>
              <a:rPr lang="en-US" dirty="0"/>
              <a:t>  </a:t>
            </a:r>
          </a:p>
        </p:txBody>
      </p:sp>
      <p:sp>
        <p:nvSpPr>
          <p:cNvPr id="4" name="Slide Number Placeholder 3"/>
          <p:cNvSpPr>
            <a:spLocks noGrp="1"/>
          </p:cNvSpPr>
          <p:nvPr>
            <p:ph type="sldNum" sz="quarter" idx="5"/>
          </p:nvPr>
        </p:nvSpPr>
        <p:spPr/>
        <p:txBody>
          <a:bodyPr/>
          <a:lstStyle/>
          <a:p>
            <a:fld id="{47A48DA9-255D-4021-9152-50E7A9D6F49F}" type="slidenum">
              <a:rPr lang="en-US" smtClean="0"/>
              <a:t>3</a:t>
            </a:fld>
            <a:endParaRPr lang="en-US" dirty="0"/>
          </a:p>
        </p:txBody>
      </p:sp>
    </p:spTree>
    <p:extLst>
      <p:ext uri="{BB962C8B-B14F-4D97-AF65-F5344CB8AC3E}">
        <p14:creationId xmlns:p14="http://schemas.microsoft.com/office/powerpoint/2010/main" val="9976104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latin typeface="+mn-lt"/>
                <a:ea typeface="+mn-ea"/>
                <a:cs typeface="+mn-cs"/>
              </a:rPr>
              <a:t>How does the lack of precision distribution affect Sites?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latin typeface="+mn-lt"/>
                <a:ea typeface="+mn-ea"/>
                <a:cs typeface="+mn-cs"/>
              </a:rPr>
              <a:t>Sites are overwhelmed with over-reported and cross-reported safety reports due to “brute-force” distribution.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latin typeface="+mn-lt"/>
                <a:ea typeface="+mn-ea"/>
                <a:cs typeface="+mn-cs"/>
              </a:rPr>
              <a:t>Many companies still distribute all safety reports to all Sites and Ethics Committees due to a literal interpretation of GCP instead of observing local laws much to the frustration of sites, ethics committees and regulatory authorities.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latin typeface="+mn-lt"/>
              <a:ea typeface="+mn-ea"/>
              <a:cs typeface="+mn-cs"/>
            </a:endParaRPr>
          </a:p>
        </p:txBody>
      </p:sp>
      <p:sp>
        <p:nvSpPr>
          <p:cNvPr id="4" name="Slide Number Placeholder 3"/>
          <p:cNvSpPr>
            <a:spLocks noGrp="1"/>
          </p:cNvSpPr>
          <p:nvPr>
            <p:ph type="sldNum" sz="quarter" idx="5"/>
          </p:nvPr>
        </p:nvSpPr>
        <p:spPr/>
        <p:txBody>
          <a:bodyPr/>
          <a:lstStyle/>
          <a:p>
            <a:fld id="{47A48DA9-255D-4021-9152-50E7A9D6F49F}" type="slidenum">
              <a:rPr lang="en-US" smtClean="0"/>
              <a:t>12</a:t>
            </a:fld>
            <a:endParaRPr lang="en-US" dirty="0"/>
          </a:p>
        </p:txBody>
      </p:sp>
    </p:spTree>
    <p:extLst>
      <p:ext uri="{BB962C8B-B14F-4D97-AF65-F5344CB8AC3E}">
        <p14:creationId xmlns:p14="http://schemas.microsoft.com/office/powerpoint/2010/main" val="26662029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latin typeface="Arial" charset="0"/>
                <a:ea typeface="ＭＳ Ｐゴシック" pitchFamily="16" charset="-128"/>
                <a:cs typeface="+mn-cs"/>
              </a:rPr>
              <a:t>80% of sites receive more than 20 SUSARs per month.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latin typeface="Arial" charset="0"/>
              <a:ea typeface="ＭＳ Ｐゴシック" pitchFamily="16"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latin typeface="Arial" charset="0"/>
                <a:ea typeface="ＭＳ Ｐゴシック" pitchFamily="16" charset="-128"/>
                <a:cs typeface="+mn-cs"/>
              </a:rPr>
              <a:t>20% have refused to process a SUSAR because it was an over-distribution – a Safety Report that did not qualify as an unanticipated problem and did not need to be submitted to the IRB.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latin typeface="Arial" charset="0"/>
              <a:ea typeface="ＭＳ Ｐゴシック" pitchFamily="16"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latin typeface="Arial" charset="0"/>
                <a:ea typeface="ＭＳ Ｐゴシック" pitchFamily="16" charset="-128"/>
                <a:cs typeface="+mn-cs"/>
              </a:rPr>
              <a:t>The most common complaint from sites on our Safety Reporting site survey is - “Why can’t sponsors get their act together and stop sending us SUSARs where there is no causal relationship to the drug?”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latin typeface="Arial" charset="0"/>
              <a:ea typeface="ＭＳ Ｐゴシック" pitchFamily="16"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latin typeface="Arial" charset="0"/>
                <a:ea typeface="ＭＳ Ｐゴシック" pitchFamily="16" charset="-128"/>
                <a:cs typeface="+mn-cs"/>
              </a:rPr>
              <a:t>The FDA estimated 86% of SUSARs on 1 oncology trial did not qualify for expedited reporting.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latin typeface="Arial" charset="0"/>
              <a:ea typeface="ＭＳ Ｐゴシック" pitchFamily="16"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latin typeface="Arial" charset="0"/>
                <a:ea typeface="ＭＳ Ｐゴシック" pitchFamily="16" charset="-128"/>
                <a:cs typeface="+mn-cs"/>
              </a:rPr>
              <a:t>Average PI receives 170 safety letters per quarter. Median PI receives 85 per quarter.</a:t>
            </a:r>
          </a:p>
        </p:txBody>
      </p:sp>
      <p:sp>
        <p:nvSpPr>
          <p:cNvPr id="4" name="Slide Number Placeholder 3"/>
          <p:cNvSpPr>
            <a:spLocks noGrp="1"/>
          </p:cNvSpPr>
          <p:nvPr>
            <p:ph type="sldNum" sz="quarter" idx="5"/>
          </p:nvPr>
        </p:nvSpPr>
        <p:spPr/>
        <p:txBody>
          <a:bodyPr/>
          <a:lstStyle/>
          <a:p>
            <a:fld id="{47A48DA9-255D-4021-9152-50E7A9D6F49F}" type="slidenum">
              <a:rPr lang="en-US" smtClean="0"/>
              <a:t>13</a:t>
            </a:fld>
            <a:endParaRPr lang="en-US" dirty="0"/>
          </a:p>
        </p:txBody>
      </p:sp>
    </p:spTree>
    <p:extLst>
      <p:ext uri="{BB962C8B-B14F-4D97-AF65-F5344CB8AC3E}">
        <p14:creationId xmlns:p14="http://schemas.microsoft.com/office/powerpoint/2010/main" val="6845609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61% sites spend more than 80 hours of staff time on processing IND Safety Reports.</a:t>
            </a:r>
          </a:p>
          <a:p>
            <a:endParaRPr lang="en-US" dirty="0"/>
          </a:p>
          <a:p>
            <a:r>
              <a:rPr lang="en-US" dirty="0"/>
              <a:t>The average cost per safety report in labor was $26 not including any additional costs.</a:t>
            </a:r>
          </a:p>
          <a:p>
            <a:endParaRPr lang="en-US" dirty="0"/>
          </a:p>
          <a:p>
            <a:r>
              <a:rPr lang="en-US" dirty="0"/>
              <a:t>The average budgeted cost was $45 – so 1 consequence is that sites can generate revenue by reading unnecessary safety reports at cost of not spending time with patients.</a:t>
            </a:r>
          </a:p>
          <a:p>
            <a:endParaRPr lang="en-US" dirty="0"/>
          </a:p>
        </p:txBody>
      </p:sp>
      <p:sp>
        <p:nvSpPr>
          <p:cNvPr id="4" name="Slide Number Placeholder 3"/>
          <p:cNvSpPr>
            <a:spLocks noGrp="1"/>
          </p:cNvSpPr>
          <p:nvPr>
            <p:ph type="sldNum" sz="quarter" idx="5"/>
          </p:nvPr>
        </p:nvSpPr>
        <p:spPr/>
        <p:txBody>
          <a:bodyPr/>
          <a:lstStyle/>
          <a:p>
            <a:fld id="{47A48DA9-255D-4021-9152-50E7A9D6F49F}" type="slidenum">
              <a:rPr lang="en-US" smtClean="0"/>
              <a:t>14</a:t>
            </a:fld>
            <a:endParaRPr lang="en-US" dirty="0"/>
          </a:p>
        </p:txBody>
      </p:sp>
    </p:spTree>
    <p:extLst>
      <p:ext uri="{BB962C8B-B14F-4D97-AF65-F5344CB8AC3E}">
        <p14:creationId xmlns:p14="http://schemas.microsoft.com/office/powerpoint/2010/main" val="40176525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suggested solution to the over-distribution problem is Precision Global Safety Reporting.</a:t>
            </a:r>
            <a:br>
              <a:rPr lang="en-US" dirty="0"/>
            </a:br>
            <a:endParaRPr lang="en-US" dirty="0"/>
          </a:p>
          <a:p>
            <a:r>
              <a:rPr lang="en-US" dirty="0"/>
              <a:t>10 years ago I was sitting in a bar in San Francisco with Genentech and we tried to envisage what would be the best possible invention for ClinOps and Drug Safety.</a:t>
            </a:r>
          </a:p>
          <a:p>
            <a:endParaRPr kumimoji="0" lang="en-US" sz="1200" b="0" i="0" u="none" strike="noStrike" kern="0" cap="none" spc="0" normalizeH="0" baseline="0" noProof="0" dirty="0">
              <a:ln>
                <a:noFill/>
              </a:ln>
              <a:solidFill>
                <a:srgbClr val="026CB6"/>
              </a:solidFill>
              <a:effectLst/>
              <a:uLnTx/>
              <a:uFillTx/>
              <a:latin typeface="Helvetica"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 lot of our work involves getting the right information or document to the right person at the right time anywhere in the world according to local laws and verifying that it was received.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decided that we would build such a system and we envisaged it as being like a virtual Star Trek Transporter system beaming the right information to the right place with mission-critical precision because lives were at stake.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We finally achieved our goal and built the system we envisaged but it took many more years and was 10x more difficult than we naively imagined it would be.</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47A48DA9-255D-4021-9152-50E7A9D6F49F}" type="slidenum">
              <a:rPr lang="en-US" smtClean="0"/>
              <a:t>15</a:t>
            </a:fld>
            <a:endParaRPr lang="en-US" dirty="0"/>
          </a:p>
        </p:txBody>
      </p:sp>
    </p:spTree>
    <p:extLst>
      <p:ext uri="{BB962C8B-B14F-4D97-AF65-F5344CB8AC3E}">
        <p14:creationId xmlns:p14="http://schemas.microsoft.com/office/powerpoint/2010/main" val="36771996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sites said was useful … </a:t>
            </a:r>
          </a:p>
          <a:p>
            <a:endParaRPr lang="en-US" dirty="0"/>
          </a:p>
          <a:p>
            <a:r>
              <a:rPr lang="en-US" dirty="0"/>
              <a:t>This is how EMA would like Safety Information to be sent. This is how FDA envisages Safety Information is sent if causality assessments were done properly.</a:t>
            </a:r>
          </a:p>
        </p:txBody>
      </p:sp>
      <p:sp>
        <p:nvSpPr>
          <p:cNvPr id="4" name="Slide Number Placeholder 3"/>
          <p:cNvSpPr>
            <a:spLocks noGrp="1"/>
          </p:cNvSpPr>
          <p:nvPr>
            <p:ph type="sldNum" sz="quarter" idx="10"/>
          </p:nvPr>
        </p:nvSpPr>
        <p:spPr/>
        <p:txBody>
          <a:bodyPr/>
          <a:lstStyle/>
          <a:p>
            <a:fld id="{B68D2766-C49B-4C1A-9FEE-6F146754B02B}" type="slidenum">
              <a:rPr lang="en-US" smtClean="0"/>
              <a:t>16</a:t>
            </a:fld>
            <a:endParaRPr lang="en-US" dirty="0"/>
          </a:p>
        </p:txBody>
      </p:sp>
    </p:spTree>
    <p:extLst>
      <p:ext uri="{BB962C8B-B14F-4D97-AF65-F5344CB8AC3E}">
        <p14:creationId xmlns:p14="http://schemas.microsoft.com/office/powerpoint/2010/main" val="42105734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of our results -</a:t>
            </a:r>
          </a:p>
          <a:p>
            <a:endParaRPr lang="en-US" dirty="0"/>
          </a:p>
          <a:p>
            <a:r>
              <a:rPr lang="en-US" dirty="0"/>
              <a:t>By using local laws, the mean reduction in number of Safety Letters per Safety Report has been 51%.</a:t>
            </a:r>
          </a:p>
          <a:p>
            <a:endParaRPr lang="en-US" dirty="0"/>
          </a:p>
          <a:p>
            <a:r>
              <a:rPr lang="en-US" dirty="0"/>
              <a:t>Assuming site and CRO costs of $45 per Safety Letter, this has resulted in approximately a $7000 saving per Safety Report.</a:t>
            </a:r>
          </a:p>
          <a:p>
            <a:endParaRPr lang="en-US" dirty="0"/>
          </a:p>
        </p:txBody>
      </p:sp>
      <p:sp>
        <p:nvSpPr>
          <p:cNvPr id="4" name="Slide Number Placeholder 3"/>
          <p:cNvSpPr>
            <a:spLocks noGrp="1"/>
          </p:cNvSpPr>
          <p:nvPr>
            <p:ph type="sldNum" sz="quarter" idx="5"/>
          </p:nvPr>
        </p:nvSpPr>
        <p:spPr/>
        <p:txBody>
          <a:bodyPr/>
          <a:lstStyle/>
          <a:p>
            <a:fld id="{47A48DA9-255D-4021-9152-50E7A9D6F49F}" type="slidenum">
              <a:rPr lang="en-US" smtClean="0"/>
              <a:t>17</a:t>
            </a:fld>
            <a:endParaRPr lang="en-US" dirty="0"/>
          </a:p>
        </p:txBody>
      </p:sp>
    </p:spTree>
    <p:extLst>
      <p:ext uri="{BB962C8B-B14F-4D97-AF65-F5344CB8AC3E}">
        <p14:creationId xmlns:p14="http://schemas.microsoft.com/office/powerpoint/2010/main" val="41016939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Verdana" panose="020B0604030504040204" pitchFamily="34" charset="0"/>
                <a:ea typeface="Verdana" panose="020B0604030504040204" pitchFamily="34" charset="0"/>
                <a:cs typeface="Verdana" panose="020B0604030504040204" pitchFamily="34" charset="0"/>
              </a:rPr>
              <a:t>What role does the MHRA play in assuring compliance between Pharmacovigilance and GCP?</a:t>
            </a:r>
          </a:p>
          <a:p>
            <a:endParaRPr lang="en-US" dirty="0">
              <a:latin typeface="Verdana" panose="020B0604030504040204" pitchFamily="34" charset="0"/>
              <a:ea typeface="Verdana" panose="020B0604030504040204" pitchFamily="34" charset="0"/>
              <a:cs typeface="Verdana" panose="020B0604030504040204" pitchFamily="34" charset="0"/>
            </a:endParaRPr>
          </a:p>
          <a:p>
            <a:r>
              <a:rPr lang="en-US" dirty="0">
                <a:latin typeface="Verdana" panose="020B0604030504040204" pitchFamily="34" charset="0"/>
                <a:ea typeface="Verdana" panose="020B0604030504040204" pitchFamily="34" charset="0"/>
                <a:cs typeface="Verdana" panose="020B0604030504040204" pitchFamily="34" charset="0"/>
              </a:rPr>
              <a:t>33% Sponsor TMFs inspected by MHRA in 2018 had critical findings. 100% had major findings.</a:t>
            </a:r>
          </a:p>
          <a:p>
            <a:pPr marL="0" indent="0">
              <a:buNone/>
            </a:pPr>
            <a:endParaRPr lang="en-US" dirty="0"/>
          </a:p>
          <a:p>
            <a:r>
              <a:rPr lang="en-US" dirty="0">
                <a:latin typeface="Verdana" panose="020B0604030504040204" pitchFamily="34" charset="0"/>
                <a:ea typeface="Verdana" panose="020B0604030504040204" pitchFamily="34" charset="0"/>
                <a:cs typeface="Verdana" panose="020B0604030504040204" pitchFamily="34" charset="0"/>
              </a:rPr>
              <a:t>42% of critical findings were related to inability to locate documentation or proof of specific activities within TMF or supporting systems.</a:t>
            </a:r>
          </a:p>
          <a:p>
            <a:pPr marL="0" indent="0">
              <a:buNone/>
            </a:pPr>
            <a:endParaRPr lang="en-US" dirty="0"/>
          </a:p>
          <a:p>
            <a:r>
              <a:rPr lang="en-US" dirty="0">
                <a:latin typeface="Verdana" panose="020B0604030504040204" pitchFamily="34" charset="0"/>
                <a:ea typeface="Verdana" panose="020B0604030504040204" pitchFamily="34" charset="0"/>
                <a:cs typeface="Verdana" panose="020B0604030504040204" pitchFamily="34" charset="0"/>
              </a:rPr>
              <a:t>2 serious findings resulted in pharmacovigilance findings because general failure of TMF meant, “significant potential for Suspected Unexpected Serious Adverse Reactions (SUSARs) to go unreported.”</a:t>
            </a:r>
          </a:p>
          <a:p>
            <a:endParaRPr lang="en-US" dirty="0">
              <a:latin typeface="Verdana" panose="020B0604030504040204" pitchFamily="34" charset="0"/>
              <a:ea typeface="Verdana" panose="020B0604030504040204" pitchFamily="34" charset="0"/>
              <a:cs typeface="Verdana" panose="020B0604030504040204" pitchFamily="34" charset="0"/>
            </a:endParaRPr>
          </a:p>
          <a:p>
            <a:r>
              <a:rPr lang="en-US" dirty="0">
                <a:latin typeface="Verdana" panose="020B0604030504040204" pitchFamily="34" charset="0"/>
                <a:ea typeface="Verdana" panose="020B0604030504040204" pitchFamily="34" charset="0"/>
                <a:cs typeface="Verdana" panose="020B0604030504040204" pitchFamily="34" charset="0"/>
              </a:rPr>
              <a:t>Most sponsors are an MHRA inspection away, or a virtual visit from Anna Adams away, from at least a major finding. </a:t>
            </a:r>
          </a:p>
          <a:p>
            <a:endParaRPr lang="en-US" dirty="0">
              <a:latin typeface="Verdana" panose="020B0604030504040204" pitchFamily="34" charset="0"/>
              <a:ea typeface="Verdana" panose="020B0604030504040204" pitchFamily="34" charset="0"/>
              <a:cs typeface="Verdana" panose="020B0604030504040204" pitchFamily="34" charset="0"/>
            </a:endParaRPr>
          </a:p>
        </p:txBody>
      </p:sp>
      <p:sp>
        <p:nvSpPr>
          <p:cNvPr id="4" name="Slide Number Placeholder 3"/>
          <p:cNvSpPr>
            <a:spLocks noGrp="1"/>
          </p:cNvSpPr>
          <p:nvPr>
            <p:ph type="sldNum" sz="quarter" idx="5"/>
          </p:nvPr>
        </p:nvSpPr>
        <p:spPr/>
        <p:txBody>
          <a:bodyPr/>
          <a:lstStyle/>
          <a:p>
            <a:fld id="{47A48DA9-255D-4021-9152-50E7A9D6F49F}" type="slidenum">
              <a:rPr lang="en-US" smtClean="0"/>
              <a:t>18</a:t>
            </a:fld>
            <a:endParaRPr lang="en-US" dirty="0"/>
          </a:p>
        </p:txBody>
      </p:sp>
    </p:spTree>
    <p:extLst>
      <p:ext uri="{BB962C8B-B14F-4D97-AF65-F5344CB8AC3E}">
        <p14:creationId xmlns:p14="http://schemas.microsoft.com/office/powerpoint/2010/main" val="32680566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 is our suggested solution to end to end safety reporting quality oversight and compliance?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Our working group sponsors have built dashboards that focus on what we can monitor and act upon.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en-US" dirty="0"/>
              <a:t>Monitoring regulatory environment with our working group’s input for changes in country rules and regulations</a:t>
            </a: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en-US" dirty="0"/>
              <a:t>Identifying risk by ensuring all sites follow training and safety requirements</a:t>
            </a: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en-US" dirty="0"/>
              <a:t>Monitoring the transmission of safety alerts and ensuring that any email bounce backs are routed directly to the responsible person so they can be fixed in accordance with regulatory timelines.</a:t>
            </a:r>
          </a:p>
          <a:p>
            <a:endParaRPr lang="en-US" dirty="0"/>
          </a:p>
        </p:txBody>
      </p:sp>
      <p:sp>
        <p:nvSpPr>
          <p:cNvPr id="4" name="Slide Number Placeholder 3"/>
          <p:cNvSpPr>
            <a:spLocks noGrp="1"/>
          </p:cNvSpPr>
          <p:nvPr>
            <p:ph type="sldNum" sz="quarter" idx="5"/>
          </p:nvPr>
        </p:nvSpPr>
        <p:spPr/>
        <p:txBody>
          <a:bodyPr/>
          <a:lstStyle/>
          <a:p>
            <a:fld id="{47A48DA9-255D-4021-9152-50E7A9D6F49F}" type="slidenum">
              <a:rPr lang="en-US" smtClean="0"/>
              <a:t>19</a:t>
            </a:fld>
            <a:endParaRPr lang="en-US" dirty="0"/>
          </a:p>
        </p:txBody>
      </p:sp>
    </p:spTree>
    <p:extLst>
      <p:ext uri="{BB962C8B-B14F-4D97-AF65-F5344CB8AC3E}">
        <p14:creationId xmlns:p14="http://schemas.microsoft.com/office/powerpoint/2010/main" val="31329469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the average phase 2 clinical trial, savings have ranged between $150k and $450k per trial.</a:t>
            </a:r>
          </a:p>
          <a:p>
            <a:endParaRPr lang="en-US" dirty="0"/>
          </a:p>
          <a:p>
            <a:r>
              <a:rPr lang="en-US" dirty="0"/>
              <a:t>Average reduction in Safety Reports per Site has been 5 safety letters per week or 5-10 hours per week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99% of sites have trained active users in system receiving delivery.</a:t>
            </a:r>
          </a:p>
        </p:txBody>
      </p:sp>
      <p:sp>
        <p:nvSpPr>
          <p:cNvPr id="4" name="Slide Number Placeholder 3"/>
          <p:cNvSpPr>
            <a:spLocks noGrp="1"/>
          </p:cNvSpPr>
          <p:nvPr>
            <p:ph type="sldNum" sz="quarter" idx="5"/>
          </p:nvPr>
        </p:nvSpPr>
        <p:spPr/>
        <p:txBody>
          <a:bodyPr/>
          <a:lstStyle/>
          <a:p>
            <a:fld id="{47A48DA9-255D-4021-9152-50E7A9D6F49F}" type="slidenum">
              <a:rPr lang="en-US" smtClean="0"/>
              <a:t>20</a:t>
            </a:fld>
            <a:endParaRPr lang="en-US" dirty="0"/>
          </a:p>
        </p:txBody>
      </p:sp>
    </p:spTree>
    <p:extLst>
      <p:ext uri="{BB962C8B-B14F-4D97-AF65-F5344CB8AC3E}">
        <p14:creationId xmlns:p14="http://schemas.microsoft.com/office/powerpoint/2010/main" val="39711187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solidFill>
                  <a:srgbClr val="026CB6"/>
                </a:solidFill>
              </a:rPr>
              <a:t>In summary, by transforming their approach to Global Safety Reporting operations, including global harmonization of the process, precision distribution according to local laws, global quality and regulatory oversight, a sponsor may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dirty="0">
              <a:solidFill>
                <a:srgbClr val="026CB6"/>
              </a:solidFill>
            </a:endParaRP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en-US" sz="1200" b="0" dirty="0">
                <a:solidFill>
                  <a:srgbClr val="026CB6"/>
                </a:solidFill>
              </a:rPr>
              <a:t>improve patient safety</a:t>
            </a: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en-US" sz="1200" b="0" dirty="0">
                <a:solidFill>
                  <a:srgbClr val="026CB6"/>
                </a:solidFill>
              </a:rPr>
              <a:t>reduce site and operational burden</a:t>
            </a: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en-US" sz="1200" b="0" dirty="0">
                <a:solidFill>
                  <a:srgbClr val="026CB6"/>
                </a:solidFill>
              </a:rPr>
              <a:t>bullet-proof compliance</a:t>
            </a: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en-US" sz="1200" b="0" dirty="0">
                <a:solidFill>
                  <a:srgbClr val="026CB6"/>
                </a:solidFill>
              </a:rPr>
              <a:t>avoid unnecessary costs.</a:t>
            </a:r>
            <a:endParaRPr lang="en-US" dirty="0"/>
          </a:p>
          <a:p>
            <a:endParaRPr lang="en-US" dirty="0"/>
          </a:p>
        </p:txBody>
      </p:sp>
      <p:sp>
        <p:nvSpPr>
          <p:cNvPr id="4" name="Slide Number Placeholder 3"/>
          <p:cNvSpPr>
            <a:spLocks noGrp="1"/>
          </p:cNvSpPr>
          <p:nvPr>
            <p:ph type="sldNum" sz="quarter" idx="5"/>
          </p:nvPr>
        </p:nvSpPr>
        <p:spPr/>
        <p:txBody>
          <a:bodyPr/>
          <a:lstStyle/>
          <a:p>
            <a:fld id="{47A48DA9-255D-4021-9152-50E7A9D6F49F}" type="slidenum">
              <a:rPr lang="en-US" smtClean="0"/>
              <a:t>21</a:t>
            </a:fld>
            <a:endParaRPr lang="en-US" dirty="0"/>
          </a:p>
        </p:txBody>
      </p:sp>
    </p:spTree>
    <p:extLst>
      <p:ext uri="{BB962C8B-B14F-4D97-AF65-F5344CB8AC3E}">
        <p14:creationId xmlns:p14="http://schemas.microsoft.com/office/powerpoint/2010/main" val="34422969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Hi I’m Steven Beales, SVP of scientific and regulatory at WCG Clinical. We're going to enjoy the time we spend together this afternoon/morning/evening. I’ve spent the last 10 years building global safety reporting systems with some of he most brilliant companies in our industry.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co-chair the </a:t>
            </a:r>
            <a:r>
              <a:rPr lang="en-US" sz="1200" b="0" kern="1200" dirty="0">
                <a:solidFill>
                  <a:schemeClr val="accent1"/>
                </a:solidFill>
                <a:latin typeface="Helvetica" pitchFamily="2" charset="0"/>
                <a:ea typeface="+mn-ea"/>
                <a:cs typeface="+mn-cs"/>
              </a:rPr>
              <a:t>Safety Reporting Harmonization Working Group with experts from the largest US, European and Japanese biopharmas, and the largest US CROs  and IRBs.</a:t>
            </a:r>
            <a:endParaRPr lang="en-US" sz="1200" b="0" dirty="0"/>
          </a:p>
          <a:p>
            <a:endParaRPr lang="en-US" dirty="0"/>
          </a:p>
          <a:p>
            <a:r>
              <a:rPr lang="en-US" dirty="0"/>
              <a:t>Our mission is to -</a:t>
            </a:r>
          </a:p>
          <a:p>
            <a:endParaRPr lang="en-US" dirty="0"/>
          </a:p>
          <a:p>
            <a:r>
              <a:rPr lang="en-US" dirty="0"/>
              <a:t>1) Drive global harmonization in reporting rules for Regulatory Authorities, Investigators and Ethics Committees by creating a reference model of global safety reporting rules</a:t>
            </a:r>
          </a:p>
          <a:p>
            <a:r>
              <a:rPr lang="en-US" dirty="0"/>
              <a:t>2) Optimize the end to end process flows of safety reporting between Investigators, Sponsors, CROs, Competent Authorities, and ECs in our shared responsibility for patient safety.</a:t>
            </a:r>
          </a:p>
          <a:p>
            <a:endParaRPr lang="en-US" dirty="0"/>
          </a:p>
          <a:p>
            <a:endParaRPr lang="en-US" dirty="0"/>
          </a:p>
        </p:txBody>
      </p:sp>
      <p:sp>
        <p:nvSpPr>
          <p:cNvPr id="4" name="Slide Number Placeholder 3"/>
          <p:cNvSpPr>
            <a:spLocks noGrp="1"/>
          </p:cNvSpPr>
          <p:nvPr>
            <p:ph type="sldNum" sz="quarter" idx="5"/>
          </p:nvPr>
        </p:nvSpPr>
        <p:spPr/>
        <p:txBody>
          <a:bodyPr/>
          <a:lstStyle/>
          <a:p>
            <a:fld id="{47A48DA9-255D-4021-9152-50E7A9D6F49F}" type="slidenum">
              <a:rPr lang="en-US" smtClean="0"/>
              <a:t>4</a:t>
            </a:fld>
            <a:endParaRPr lang="en-US" dirty="0"/>
          </a:p>
        </p:txBody>
      </p:sp>
    </p:spTree>
    <p:extLst>
      <p:ext uri="{BB962C8B-B14F-4D97-AF65-F5344CB8AC3E}">
        <p14:creationId xmlns:p14="http://schemas.microsoft.com/office/powerpoint/2010/main" val="317554237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Change is never painful, only resistance to change is painful.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Please join with us and help us to build the safety reporting reference model.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May all our future global safety reporting be precise and according to local law.</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47A48DA9-255D-4021-9152-50E7A9D6F49F}" type="slidenum">
              <a:rPr lang="en-US" smtClean="0"/>
              <a:t>22</a:t>
            </a:fld>
            <a:endParaRPr lang="en-US" dirty="0"/>
          </a:p>
        </p:txBody>
      </p:sp>
    </p:spTree>
    <p:extLst>
      <p:ext uri="{BB962C8B-B14F-4D97-AF65-F5344CB8AC3E}">
        <p14:creationId xmlns:p14="http://schemas.microsoft.com/office/powerpoint/2010/main" val="41168910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Thank you for listening.</a:t>
            </a:r>
          </a:p>
          <a:p>
            <a:endParaRPr lang="en-US" sz="1200" b="0" dirty="0">
              <a:solidFill>
                <a:srgbClr val="026CB6"/>
              </a:solidFill>
            </a:endParaRPr>
          </a:p>
          <a:p>
            <a:endParaRPr lang="en-US" dirty="0"/>
          </a:p>
        </p:txBody>
      </p:sp>
      <p:sp>
        <p:nvSpPr>
          <p:cNvPr id="4" name="Slide Number Placeholder 3"/>
          <p:cNvSpPr>
            <a:spLocks noGrp="1"/>
          </p:cNvSpPr>
          <p:nvPr>
            <p:ph type="sldNum" sz="quarter" idx="10"/>
          </p:nvPr>
        </p:nvSpPr>
        <p:spPr/>
        <p:txBody>
          <a:bodyPr/>
          <a:lstStyle/>
          <a:p>
            <a:fld id="{B4B2C77A-CDBC-4ECE-AE94-BAA0BD37D800}" type="slidenum">
              <a:rPr lang="en-GB" smtClean="0"/>
              <a:t>23</a:t>
            </a:fld>
            <a:endParaRPr lang="en-GB" dirty="0"/>
          </a:p>
        </p:txBody>
      </p:sp>
    </p:spTree>
    <p:extLst>
      <p:ext uri="{BB962C8B-B14F-4D97-AF65-F5344CB8AC3E}">
        <p14:creationId xmlns:p14="http://schemas.microsoft.com/office/powerpoint/2010/main" val="31637121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0" algn="l" rtl="0">
              <a:lnSpc>
                <a:spcPct val="100000"/>
              </a:lnSpc>
              <a:spcBef>
                <a:spcPts val="0"/>
              </a:spcBef>
              <a:spcAft>
                <a:spcPts val="0"/>
              </a:spcAft>
              <a:buClr>
                <a:schemeClr val="dk1"/>
              </a:buClr>
              <a:buSzPts val="1200"/>
              <a:buFont typeface="Arial"/>
              <a:buNone/>
            </a:pPr>
            <a:r>
              <a:rPr lang="en-US" sz="1200" b="0" i="0" u="none" strike="noStrike" cap="none" dirty="0">
                <a:solidFill>
                  <a:schemeClr val="dk1"/>
                </a:solidFill>
                <a:latin typeface="+mn-lt"/>
                <a:ea typeface="Calibri"/>
                <a:cs typeface="Calibri"/>
                <a:sym typeface="Calibri"/>
              </a:rPr>
              <a:t>Our goal is </a:t>
            </a:r>
            <a:r>
              <a:rPr lang="en-US" sz="1200" b="0" i="0" u="none" strike="noStrike" cap="none" baseline="0" dirty="0">
                <a:solidFill>
                  <a:schemeClr val="dk1"/>
                </a:solidFill>
                <a:latin typeface="+mn-lt"/>
                <a:ea typeface="Calibri"/>
                <a:cs typeface="Calibri"/>
                <a:sym typeface="Calibri"/>
              </a:rPr>
              <a:t>to give you the opportunity to become heroines in your own organization. </a:t>
            </a:r>
            <a:r>
              <a:rPr lang="en-US" sz="1200" b="0" i="0" u="none" strike="noStrike" cap="none" dirty="0">
                <a:solidFill>
                  <a:schemeClr val="dk1"/>
                </a:solidFill>
                <a:latin typeface="+mn-lt"/>
                <a:ea typeface="Calibri"/>
                <a:cs typeface="Calibri"/>
                <a:sym typeface="Calibri"/>
              </a:rPr>
              <a:t>We’re sharing a proven approach that you can apply with confidence </a:t>
            </a:r>
            <a:r>
              <a:rPr lang="en-US" sz="1200" b="0" i="0" u="none" strike="noStrike" cap="none" baseline="0" dirty="0">
                <a:solidFill>
                  <a:schemeClr val="dk1"/>
                </a:solidFill>
                <a:latin typeface="+mn-lt"/>
                <a:ea typeface="Calibri"/>
                <a:cs typeface="Calibri"/>
                <a:sym typeface="Calibri"/>
              </a:rPr>
              <a:t>in your organization. Without this guide, it’s daunting to know where to start with assuring compliance between Drug Safety and Clinical Operations.</a:t>
            </a:r>
          </a:p>
          <a:p>
            <a:pPr marL="171450" marR="0" lvl="0" indent="0" algn="l" rtl="0">
              <a:lnSpc>
                <a:spcPct val="100000"/>
              </a:lnSpc>
              <a:spcBef>
                <a:spcPts val="0"/>
              </a:spcBef>
              <a:spcAft>
                <a:spcPts val="0"/>
              </a:spcAft>
              <a:buClr>
                <a:schemeClr val="dk1"/>
              </a:buClr>
              <a:buSzPts val="1200"/>
              <a:buFont typeface="Arial"/>
              <a:buNone/>
            </a:pPr>
            <a:r>
              <a:rPr lang="en-US" sz="1200" b="0" i="0" u="none" strike="noStrike" cap="none" baseline="0" dirty="0">
                <a:solidFill>
                  <a:schemeClr val="dk1"/>
                </a:solidFill>
                <a:latin typeface="+mn-lt"/>
                <a:ea typeface="Calibri"/>
                <a:cs typeface="Calibri"/>
                <a:sym typeface="Calibri"/>
              </a:rPr>
              <a:t>The 4 most important steps are </a:t>
            </a:r>
          </a:p>
          <a:p>
            <a:pPr marL="400050" marR="0" lvl="0" indent="-228600" algn="l" rtl="0">
              <a:lnSpc>
                <a:spcPct val="100000"/>
              </a:lnSpc>
              <a:spcBef>
                <a:spcPts val="0"/>
              </a:spcBef>
              <a:spcAft>
                <a:spcPts val="0"/>
              </a:spcAft>
              <a:buClr>
                <a:schemeClr val="dk1"/>
              </a:buClr>
              <a:buSzPts val="1200"/>
              <a:buFont typeface="Arial"/>
              <a:buAutoNum type="arabicParenR"/>
            </a:pPr>
            <a:r>
              <a:rPr lang="en-US" sz="1200" b="1" i="0" u="none" strike="noStrike" cap="none" baseline="0" dirty="0">
                <a:solidFill>
                  <a:schemeClr val="dk1"/>
                </a:solidFill>
                <a:latin typeface="+mn-lt"/>
                <a:ea typeface="Calibri"/>
                <a:cs typeface="Calibri"/>
                <a:sym typeface="Calibri"/>
              </a:rPr>
              <a:t>Global Harmonization </a:t>
            </a:r>
            <a:r>
              <a:rPr lang="en-US" sz="1200" b="0" i="0" u="none" strike="noStrike" cap="none" baseline="0" dirty="0">
                <a:solidFill>
                  <a:schemeClr val="dk1"/>
                </a:solidFill>
                <a:latin typeface="+mn-lt"/>
                <a:ea typeface="Calibri"/>
                <a:cs typeface="Calibri"/>
                <a:sym typeface="Calibri"/>
              </a:rPr>
              <a:t>–Understanding how we produce safety letters internally, controlling how we interpret country rules, defining our accountabilities and applying it consistently across all our studies.</a:t>
            </a:r>
          </a:p>
          <a:p>
            <a:pPr marL="400050" marR="0" lvl="0" indent="-228600" algn="l" rtl="0">
              <a:lnSpc>
                <a:spcPct val="100000"/>
              </a:lnSpc>
              <a:spcBef>
                <a:spcPts val="0"/>
              </a:spcBef>
              <a:spcAft>
                <a:spcPts val="0"/>
              </a:spcAft>
              <a:buClr>
                <a:schemeClr val="dk1"/>
              </a:buClr>
              <a:buSzPts val="1200"/>
              <a:buFont typeface="Arial"/>
              <a:buAutoNum type="arabicParenR"/>
            </a:pPr>
            <a:r>
              <a:rPr lang="en-US" sz="1200" b="1" i="0" u="none" strike="noStrike" cap="none" baseline="0" dirty="0">
                <a:solidFill>
                  <a:schemeClr val="dk1"/>
                </a:solidFill>
                <a:latin typeface="+mn-lt"/>
                <a:ea typeface="Calibri"/>
                <a:cs typeface="Calibri"/>
                <a:sym typeface="Calibri"/>
              </a:rPr>
              <a:t>Precision Distribution </a:t>
            </a:r>
            <a:r>
              <a:rPr lang="en-US" sz="1200" b="0" i="0" u="none" strike="noStrike" cap="none" baseline="0" dirty="0">
                <a:solidFill>
                  <a:schemeClr val="dk1"/>
                </a:solidFill>
                <a:latin typeface="+mn-lt"/>
                <a:ea typeface="Calibri"/>
                <a:cs typeface="Calibri"/>
                <a:sym typeface="Calibri"/>
              </a:rPr>
              <a:t>– Understanding that management of a compound's safety profile is not a study but a compound level accountability and to structure accordingly.  Sites work with so many teams that managing it within a study subjects them to over distribution and fragmentation.</a:t>
            </a:r>
            <a:endParaRPr lang="en-US" sz="1200" b="1" i="0" u="none" strike="noStrike" cap="none" baseline="0" dirty="0">
              <a:solidFill>
                <a:schemeClr val="dk1"/>
              </a:solidFill>
              <a:latin typeface="+mn-lt"/>
              <a:ea typeface="Calibri"/>
              <a:cs typeface="Calibri"/>
              <a:sym typeface="Calibri"/>
            </a:endParaRPr>
          </a:p>
          <a:p>
            <a:pPr marL="400050" marR="0" lvl="0" indent="-228600" algn="l" rtl="0">
              <a:lnSpc>
                <a:spcPct val="100000"/>
              </a:lnSpc>
              <a:spcBef>
                <a:spcPts val="0"/>
              </a:spcBef>
              <a:spcAft>
                <a:spcPts val="0"/>
              </a:spcAft>
              <a:buClr>
                <a:schemeClr val="dk1"/>
              </a:buClr>
              <a:buSzPts val="1200"/>
              <a:buFont typeface="Arial"/>
              <a:buAutoNum type="arabicParenR"/>
            </a:pPr>
            <a:r>
              <a:rPr lang="en-US" sz="1200" b="1" i="0" u="none" strike="noStrike" cap="none" baseline="0" dirty="0">
                <a:solidFill>
                  <a:schemeClr val="dk1"/>
                </a:solidFill>
                <a:latin typeface="+mn-lt"/>
                <a:ea typeface="Calibri"/>
                <a:cs typeface="Calibri"/>
                <a:sym typeface="Calibri"/>
              </a:rPr>
              <a:t>Unburdening Resources </a:t>
            </a:r>
            <a:r>
              <a:rPr lang="en-US" sz="1200" b="0" i="0" u="none" strike="noStrike" cap="none" baseline="0" dirty="0">
                <a:solidFill>
                  <a:schemeClr val="dk1"/>
                </a:solidFill>
                <a:latin typeface="+mn-lt"/>
                <a:ea typeface="Calibri"/>
                <a:cs typeface="Calibri"/>
                <a:sym typeface="Calibri"/>
              </a:rPr>
              <a:t>– Focusing on the roles who produce safety letters,  those who receive safety letters and those accountable for site and study management and reduce the work they need to do.</a:t>
            </a:r>
          </a:p>
          <a:p>
            <a:pPr marL="400050" marR="0" lvl="0" indent="-228600" algn="l" rtl="0">
              <a:lnSpc>
                <a:spcPct val="100000"/>
              </a:lnSpc>
              <a:spcBef>
                <a:spcPts val="0"/>
              </a:spcBef>
              <a:spcAft>
                <a:spcPts val="0"/>
              </a:spcAft>
              <a:buClr>
                <a:schemeClr val="dk1"/>
              </a:buClr>
              <a:buSzPts val="1200"/>
              <a:buFont typeface="Arial"/>
              <a:buAutoNum type="arabicParenR"/>
            </a:pPr>
            <a:r>
              <a:rPr lang="en-US" sz="1200" b="1" i="0" u="none" strike="noStrike" cap="none" baseline="0" dirty="0">
                <a:solidFill>
                  <a:schemeClr val="dk1"/>
                </a:solidFill>
                <a:latin typeface="+mn-lt"/>
                <a:ea typeface="Calibri"/>
                <a:cs typeface="Calibri"/>
                <a:sym typeface="Calibri"/>
              </a:rPr>
              <a:t>Quality Oversight </a:t>
            </a:r>
            <a:r>
              <a:rPr lang="en-US" sz="1200" b="0" i="0" u="none" strike="noStrike" cap="none" baseline="0" dirty="0">
                <a:solidFill>
                  <a:schemeClr val="dk1"/>
                </a:solidFill>
                <a:latin typeface="+mn-lt"/>
                <a:ea typeface="Calibri"/>
                <a:cs typeface="Calibri"/>
                <a:sym typeface="Calibri"/>
              </a:rPr>
              <a:t>– Building in quality oversight activities to ensure the sustainability of the solution and ensure compliance by putting in controls on country rules and role-based training. </a:t>
            </a:r>
          </a:p>
          <a:p>
            <a:pPr marL="1543050" marR="0" lvl="3" indent="0" algn="l" rtl="0">
              <a:lnSpc>
                <a:spcPct val="100000"/>
              </a:lnSpc>
              <a:spcBef>
                <a:spcPts val="0"/>
              </a:spcBef>
              <a:spcAft>
                <a:spcPts val="0"/>
              </a:spcAft>
              <a:buClr>
                <a:schemeClr val="dk1"/>
              </a:buClr>
              <a:buSzPts val="1200"/>
              <a:buFont typeface="Arial"/>
              <a:buNone/>
            </a:pPr>
            <a:endParaRPr lang="en-US" sz="1200" b="0" i="0" u="none" strike="noStrike" cap="none" dirty="0">
              <a:solidFill>
                <a:schemeClr val="dk1"/>
              </a:solidFill>
              <a:latin typeface="+mn-lt"/>
              <a:ea typeface="Calibri"/>
              <a:cs typeface="Calibri"/>
              <a:sym typeface="Calibri"/>
            </a:endParaRPr>
          </a:p>
          <a:p>
            <a:endParaRPr lang="en-US" dirty="0"/>
          </a:p>
        </p:txBody>
      </p:sp>
      <p:sp>
        <p:nvSpPr>
          <p:cNvPr id="4" name="Slide Number Placeholder 3"/>
          <p:cNvSpPr>
            <a:spLocks noGrp="1"/>
          </p:cNvSpPr>
          <p:nvPr>
            <p:ph type="sldNum" sz="quarter" idx="5"/>
          </p:nvPr>
        </p:nvSpPr>
        <p:spPr/>
        <p:txBody>
          <a:bodyPr/>
          <a:lstStyle/>
          <a:p>
            <a:fld id="{47A48DA9-255D-4021-9152-50E7A9D6F49F}" type="slidenum">
              <a:rPr lang="en-US" smtClean="0"/>
              <a:t>5</a:t>
            </a:fld>
            <a:endParaRPr lang="en-US" dirty="0"/>
          </a:p>
        </p:txBody>
      </p:sp>
    </p:spTree>
    <p:extLst>
      <p:ext uri="{BB962C8B-B14F-4D97-AF65-F5344CB8AC3E}">
        <p14:creationId xmlns:p14="http://schemas.microsoft.com/office/powerpoint/2010/main" val="19324559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When we embarked on this journey 10 years ago, what were the main challenges in Global Safety Reporting that still exist today?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There are no existing global standards for distributing safety reports globally </a:t>
            </a:r>
            <a:r>
              <a:rPr lang="en-US" dirty="0"/>
              <a:t>to investigators, ethics committees, and regulatory authorities.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Does each country still uniquely regulate when and how interested parties receive safety reports? – Yes and later when we catalogued the variations, we found over 40 different approaches.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Do biopharmas interpret local country rules themselves to decide what safety information should be distributed in each country? - Yes</a:t>
            </a:r>
            <a:r>
              <a:rPr lang="en-US" sz="1200" b="0" i="0" u="none" strike="noStrike" kern="1200" dirty="0">
                <a:solidFill>
                  <a:schemeClr val="tx1"/>
                </a:solidFill>
                <a:effectLst/>
                <a:latin typeface="+mn-lt"/>
                <a:ea typeface="+mn-ea"/>
                <a:cs typeface="+mn-cs"/>
              </a:rPr>
              <a:t>, every biopharma defines what safety reports they will generate and how they will aggregate that information. </a:t>
            </a:r>
          </a:p>
        </p:txBody>
      </p:sp>
      <p:sp>
        <p:nvSpPr>
          <p:cNvPr id="4" name="Slide Number Placeholder 3"/>
          <p:cNvSpPr>
            <a:spLocks noGrp="1"/>
          </p:cNvSpPr>
          <p:nvPr>
            <p:ph type="sldNum" sz="quarter" idx="5"/>
          </p:nvPr>
        </p:nvSpPr>
        <p:spPr/>
        <p:txBody>
          <a:bodyPr/>
          <a:lstStyle/>
          <a:p>
            <a:fld id="{47A48DA9-255D-4021-9152-50E7A9D6F49F}" type="slidenum">
              <a:rPr lang="en-US" smtClean="0"/>
              <a:t>6</a:t>
            </a:fld>
            <a:endParaRPr lang="en-US" dirty="0"/>
          </a:p>
        </p:txBody>
      </p:sp>
    </p:spTree>
    <p:extLst>
      <p:ext uri="{BB962C8B-B14F-4D97-AF65-F5344CB8AC3E}">
        <p14:creationId xmlns:p14="http://schemas.microsoft.com/office/powerpoint/2010/main" val="29165617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8686" marR="0" lvl="0" indent="0" algn="l" defTabSz="931774"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2"/>
                </a:solidFill>
                <a:latin typeface="Helvetica" pitchFamily="2" charset="0"/>
                <a:ea typeface="+mn-ea"/>
                <a:cs typeface="+mn-cs"/>
              </a:rPr>
              <a:t>As clinical research becomes more global, this lack of global harmonization</a:t>
            </a:r>
            <a:r>
              <a:rPr lang="en-US" sz="1200" b="0" kern="1200" baseline="0" dirty="0">
                <a:solidFill>
                  <a:schemeClr val="tx2"/>
                </a:solidFill>
                <a:latin typeface="Helvetica" pitchFamily="2" charset="0"/>
                <a:ea typeface="+mn-ea"/>
                <a:cs typeface="+mn-cs"/>
              </a:rPr>
              <a:t> has become the </a:t>
            </a:r>
            <a:r>
              <a:rPr lang="en-US" b="0" baseline="0" dirty="0"/>
              <a:t>No.1 safety reporting problem for Sponsors.</a:t>
            </a:r>
          </a:p>
          <a:p>
            <a:pPr marL="8686" marR="0" lvl="0" indent="0" algn="l" defTabSz="931774"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baseline="0" dirty="0"/>
          </a:p>
          <a:p>
            <a:pPr marL="8686" marR="0" lvl="0" indent="0" algn="l" defTabSz="931774"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baseline="0" dirty="0"/>
              <a:t>Because rules and practices vary from country to country, Sponsors live in fear of regulatory repercussions and changing regulations, which has become the No.2 Safety Reporting problem for Sponsors.</a:t>
            </a:r>
          </a:p>
          <a:p>
            <a:pPr marL="8686" marR="0" lvl="0" indent="0" algn="l" defTabSz="931774"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baseline="0" dirty="0"/>
          </a:p>
          <a:p>
            <a:pPr marL="8686" marR="0" lvl="0" indent="0" algn="l" defTabSz="931774"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baseline="0" dirty="0"/>
              <a:t>It is difficult to understand in each country the role the Sponsor plays in coordination with the regulatory authority, the investigators, the ethics committees or safety committees in sharing patient safety responsibilities.</a:t>
            </a:r>
          </a:p>
          <a:p>
            <a:endParaRPr lang="en-US" dirty="0"/>
          </a:p>
        </p:txBody>
      </p:sp>
      <p:sp>
        <p:nvSpPr>
          <p:cNvPr id="4" name="Slide Number Placeholder 3"/>
          <p:cNvSpPr>
            <a:spLocks noGrp="1"/>
          </p:cNvSpPr>
          <p:nvPr>
            <p:ph type="sldNum" sz="quarter" idx="5"/>
          </p:nvPr>
        </p:nvSpPr>
        <p:spPr/>
        <p:txBody>
          <a:bodyPr/>
          <a:lstStyle/>
          <a:p>
            <a:fld id="{47A48DA9-255D-4021-9152-50E7A9D6F49F}" type="slidenum">
              <a:rPr lang="en-US" smtClean="0"/>
              <a:t>7</a:t>
            </a:fld>
            <a:endParaRPr lang="en-US" dirty="0"/>
          </a:p>
        </p:txBody>
      </p:sp>
    </p:spTree>
    <p:extLst>
      <p:ext uri="{BB962C8B-B14F-4D97-AF65-F5344CB8AC3E}">
        <p14:creationId xmlns:p14="http://schemas.microsoft.com/office/powerpoint/2010/main" val="4266569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is our suggested solution to the global harmonization problem?</a:t>
            </a:r>
          </a:p>
          <a:p>
            <a:endParaRPr lang="en-US" dirty="0"/>
          </a:p>
          <a:p>
            <a:r>
              <a:rPr lang="en-US" dirty="0"/>
              <a:t>We were pleased to release our first working group deliverable  at end of last year - the safety reporting reference model version 1.0 for 125 countries and 63 different types of local rules.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have catalogued all the variations in local laws that affect safety reporting and stored them in a rules database that can be used to power a safety reporting system. </a:t>
            </a:r>
          </a:p>
          <a:p>
            <a:endParaRPr lang="en-US" dirty="0"/>
          </a:p>
          <a:p>
            <a:r>
              <a:rPr lang="en-US" dirty="0"/>
              <a:t>The model contains over 7800 country rules and we managed to reduce every rule to a picklist of 3-5 options.</a:t>
            </a:r>
          </a:p>
          <a:p>
            <a:endParaRPr lang="en-US" dirty="0"/>
          </a:p>
          <a:p>
            <a:r>
              <a:rPr lang="en-US" dirty="0"/>
              <a:t>We will be publishing updates to this model every 6-12 months.</a:t>
            </a:r>
          </a:p>
          <a:p>
            <a:endParaRPr lang="en-US" dirty="0"/>
          </a:p>
          <a:p>
            <a:endParaRPr lang="en-US" dirty="0"/>
          </a:p>
        </p:txBody>
      </p:sp>
      <p:sp>
        <p:nvSpPr>
          <p:cNvPr id="4" name="Slide Number Placeholder 3"/>
          <p:cNvSpPr>
            <a:spLocks noGrp="1"/>
          </p:cNvSpPr>
          <p:nvPr>
            <p:ph type="sldNum" sz="quarter" idx="5"/>
          </p:nvPr>
        </p:nvSpPr>
        <p:spPr/>
        <p:txBody>
          <a:bodyPr/>
          <a:lstStyle/>
          <a:p>
            <a:fld id="{47A48DA9-255D-4021-9152-50E7A9D6F49F}" type="slidenum">
              <a:rPr lang="en-US" smtClean="0"/>
              <a:t>8</a:t>
            </a:fld>
            <a:endParaRPr lang="en-US" dirty="0"/>
          </a:p>
        </p:txBody>
      </p:sp>
    </p:spTree>
    <p:extLst>
      <p:ext uri="{BB962C8B-B14F-4D97-AF65-F5344CB8AC3E}">
        <p14:creationId xmlns:p14="http://schemas.microsoft.com/office/powerpoint/2010/main" val="21590987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an example of the patterns we’ve found in our analysis, there are 5 different types of expedited reporting that occur in countries either </a:t>
            </a:r>
          </a:p>
          <a:p>
            <a:endParaRPr lang="en-US" dirty="0"/>
          </a:p>
          <a:p>
            <a:r>
              <a:rPr lang="en-US" dirty="0"/>
              <a:t>All SUSARs, No SUSARs, Domestic Only, Protocol Specific and Both Protocol Specific and Domestic Only.</a:t>
            </a:r>
          </a:p>
          <a:p>
            <a:endParaRPr lang="en-US" dirty="0"/>
          </a:p>
          <a:p>
            <a:r>
              <a:rPr lang="en-US" dirty="0"/>
              <a:t>36% of countries have some form of reduced expedited reporting. </a:t>
            </a:r>
          </a:p>
          <a:p>
            <a:endParaRPr lang="en-US" dirty="0"/>
          </a:p>
          <a:p>
            <a:r>
              <a:rPr lang="en-US" dirty="0"/>
              <a:t>If a sponsor sends SUSARs to all Sites and Ethics Committees, they are over-distributing by about 50% according to local laws.</a:t>
            </a:r>
          </a:p>
        </p:txBody>
      </p:sp>
      <p:sp>
        <p:nvSpPr>
          <p:cNvPr id="4" name="Slide Number Placeholder 3"/>
          <p:cNvSpPr>
            <a:spLocks noGrp="1"/>
          </p:cNvSpPr>
          <p:nvPr>
            <p:ph type="sldNum" sz="quarter" idx="5"/>
          </p:nvPr>
        </p:nvSpPr>
        <p:spPr/>
        <p:txBody>
          <a:bodyPr/>
          <a:lstStyle/>
          <a:p>
            <a:fld id="{47A48DA9-255D-4021-9152-50E7A9D6F49F}" type="slidenum">
              <a:rPr lang="en-US" smtClean="0"/>
              <a:t>9</a:t>
            </a:fld>
            <a:endParaRPr lang="en-US" dirty="0"/>
          </a:p>
        </p:txBody>
      </p:sp>
    </p:spTree>
    <p:extLst>
      <p:ext uri="{BB962C8B-B14F-4D97-AF65-F5344CB8AC3E}">
        <p14:creationId xmlns:p14="http://schemas.microsoft.com/office/powerpoint/2010/main" val="21989448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chemeClr val="accent1"/>
                </a:solidFill>
              </a:rPr>
              <a:t>Safety Reporting Regulatory Intelligence - Made available in a portal managed by Working Group</a:t>
            </a:r>
          </a:p>
          <a:p>
            <a:endParaRPr lang="en-US" dirty="0"/>
          </a:p>
          <a:p>
            <a:r>
              <a:rPr lang="en-US" dirty="0"/>
              <a:t>The safety reporting reference model consists of </a:t>
            </a:r>
          </a:p>
          <a:p>
            <a:pPr lvl="0"/>
            <a:r>
              <a:rPr lang="en-US" b="1" dirty="0"/>
              <a:t>Safety Document Characteristics</a:t>
            </a:r>
            <a:r>
              <a:rPr lang="en-US" sz="1200" kern="1200" dirty="0">
                <a:solidFill>
                  <a:schemeClr val="tx1"/>
                </a:solidFill>
                <a:latin typeface="+mn-lt"/>
                <a:ea typeface="+mn-ea"/>
                <a:cs typeface="+mn-cs"/>
              </a:rPr>
              <a:t> e.g. </a:t>
            </a:r>
            <a:r>
              <a:rPr lang="en-US" dirty="0"/>
              <a:t>SUSARs, Reference Safety Information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Country Characteristics </a:t>
            </a:r>
            <a:r>
              <a:rPr lang="en-US" sz="1200" kern="1200" dirty="0">
                <a:solidFill>
                  <a:schemeClr val="tx1"/>
                </a:solidFill>
                <a:latin typeface="+mn-lt"/>
                <a:ea typeface="+mn-ea"/>
                <a:cs typeface="+mn-cs"/>
              </a:rPr>
              <a:t>e.g. Unblinding requirements, Ethics Committee, Regulatory Authority and Investigator reporting requirements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Oversight and Procedures e</a:t>
            </a:r>
            <a:r>
              <a:rPr lang="en-US" sz="1200" kern="1200" dirty="0">
                <a:solidFill>
                  <a:schemeClr val="tx1"/>
                </a:solidFill>
                <a:latin typeface="+mn-lt"/>
                <a:ea typeface="+mn-ea"/>
                <a:cs typeface="+mn-cs"/>
              </a:rPr>
              <a:t>.g. Translation of regulations into checklists and operational steps</a:t>
            </a:r>
          </a:p>
          <a:p>
            <a:endParaRPr lang="en-US" dirty="0"/>
          </a:p>
          <a:p>
            <a:endParaRPr lang="en-US" dirty="0"/>
          </a:p>
        </p:txBody>
      </p:sp>
      <p:sp>
        <p:nvSpPr>
          <p:cNvPr id="4" name="Slide Number Placeholder 3"/>
          <p:cNvSpPr>
            <a:spLocks noGrp="1"/>
          </p:cNvSpPr>
          <p:nvPr>
            <p:ph type="sldNum" sz="quarter" idx="10"/>
          </p:nvPr>
        </p:nvSpPr>
        <p:spPr/>
        <p:txBody>
          <a:bodyPr/>
          <a:lstStyle/>
          <a:p>
            <a:fld id="{B4B2C77A-CDBC-4ECE-AE94-BAA0BD37D800}" type="slidenum">
              <a:rPr lang="en-GB" smtClean="0"/>
              <a:t>10</a:t>
            </a:fld>
            <a:endParaRPr lang="en-GB" dirty="0"/>
          </a:p>
        </p:txBody>
      </p:sp>
    </p:spTree>
    <p:extLst>
      <p:ext uri="{BB962C8B-B14F-4D97-AF65-F5344CB8AC3E}">
        <p14:creationId xmlns:p14="http://schemas.microsoft.com/office/powerpoint/2010/main" val="14411589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maintain our model, we use Natural Language Processing to summarize and classify over 100 feeds of regulatory information.</a:t>
            </a:r>
          </a:p>
          <a:p>
            <a:endParaRPr lang="en-US" dirty="0"/>
          </a:p>
          <a:p>
            <a:r>
              <a:rPr lang="en-US" dirty="0"/>
              <a:t>The ability to extract the most important 6 lines as a summary from guidance has been invaluable in cutting the time to support this resource intensive activity by over 80%.</a:t>
            </a:r>
          </a:p>
          <a:p>
            <a:endParaRPr lang="en-US" dirty="0"/>
          </a:p>
          <a:p>
            <a:r>
              <a:rPr lang="en-US" dirty="0"/>
              <a:t>Building on work of the Aeolus project to match different safety and clinical terminology concepts and product names across countries is also essential to this effort.</a:t>
            </a:r>
          </a:p>
          <a:p>
            <a:endParaRPr lang="en-US" dirty="0"/>
          </a:p>
        </p:txBody>
      </p:sp>
      <p:sp>
        <p:nvSpPr>
          <p:cNvPr id="4" name="Slide Number Placeholder 3"/>
          <p:cNvSpPr>
            <a:spLocks noGrp="1"/>
          </p:cNvSpPr>
          <p:nvPr>
            <p:ph type="sldNum" sz="quarter" idx="5"/>
          </p:nvPr>
        </p:nvSpPr>
        <p:spPr/>
        <p:txBody>
          <a:bodyPr/>
          <a:lstStyle/>
          <a:p>
            <a:fld id="{B4B2C77A-CDBC-4ECE-AE94-BAA0BD37D800}" type="slidenum">
              <a:rPr lang="en-GB" smtClean="0"/>
              <a:t>11</a:t>
            </a:fld>
            <a:endParaRPr lang="en-GB" dirty="0"/>
          </a:p>
        </p:txBody>
      </p:sp>
    </p:spTree>
    <p:extLst>
      <p:ext uri="{BB962C8B-B14F-4D97-AF65-F5344CB8AC3E}">
        <p14:creationId xmlns:p14="http://schemas.microsoft.com/office/powerpoint/2010/main" val="108695926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5A82C7-9F9F-4B39-A323-6768BC3BBFAC}"/>
              </a:ext>
            </a:extLst>
          </p:cNvPr>
          <p:cNvSpPr>
            <a:spLocks noGrp="1"/>
          </p:cNvSpPr>
          <p:nvPr>
            <p:ph type="title" hasCustomPrompt="1"/>
          </p:nvPr>
        </p:nvSpPr>
        <p:spPr>
          <a:xfrm>
            <a:off x="1179195" y="1989138"/>
            <a:ext cx="6785610" cy="1759902"/>
          </a:xfrm>
          <a:prstGeom prst="rect">
            <a:avLst/>
          </a:prstGeom>
        </p:spPr>
        <p:txBody>
          <a:bodyPr>
            <a:normAutofit/>
          </a:bodyPr>
          <a:lstStyle>
            <a:lvl1pPr algn="ctr">
              <a:defRPr sz="2400">
                <a:solidFill>
                  <a:schemeClr val="bg1"/>
                </a:solidFill>
                <a:latin typeface="Arial" panose="020B0604020202020204" pitchFamily="34" charset="0"/>
                <a:cs typeface="Arial" panose="020B0604020202020204" pitchFamily="34" charset="0"/>
              </a:defRPr>
            </a:lvl1pPr>
          </a:lstStyle>
          <a:p>
            <a:r>
              <a:rPr lang="en-US" dirty="0"/>
              <a:t>Presentation Title</a:t>
            </a:r>
          </a:p>
        </p:txBody>
      </p:sp>
      <p:sp>
        <p:nvSpPr>
          <p:cNvPr id="3" name="Date Placeholder 2">
            <a:extLst>
              <a:ext uri="{FF2B5EF4-FFF2-40B4-BE49-F238E27FC236}">
                <a16:creationId xmlns:a16="http://schemas.microsoft.com/office/drawing/2014/main" id="{3838E3F8-FF72-4304-BCE2-F3C13F6B6896}"/>
              </a:ext>
            </a:extLst>
          </p:cNvPr>
          <p:cNvSpPr>
            <a:spLocks noGrp="1"/>
          </p:cNvSpPr>
          <p:nvPr>
            <p:ph type="dt" sz="half" idx="10"/>
          </p:nvPr>
        </p:nvSpPr>
        <p:spPr/>
        <p:txBody>
          <a:bodyPr/>
          <a:lstStyle/>
          <a:p>
            <a:fld id="{1015DD3F-3CBA-42A8-A2A8-4C65BD29DE08}" type="datetimeFigureOut">
              <a:rPr lang="en-US" smtClean="0"/>
              <a:t>6/11/20</a:t>
            </a:fld>
            <a:endParaRPr lang="en-US"/>
          </a:p>
        </p:txBody>
      </p:sp>
      <p:sp>
        <p:nvSpPr>
          <p:cNvPr id="4" name="Footer Placeholder 3">
            <a:extLst>
              <a:ext uri="{FF2B5EF4-FFF2-40B4-BE49-F238E27FC236}">
                <a16:creationId xmlns:a16="http://schemas.microsoft.com/office/drawing/2014/main" id="{FA0CA70C-BB76-4F3A-8E0A-163E7CA9ACC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C3A7404-7CFE-403B-8FC0-7A2E0703999D}"/>
              </a:ext>
            </a:extLst>
          </p:cNvPr>
          <p:cNvSpPr>
            <a:spLocks noGrp="1"/>
          </p:cNvSpPr>
          <p:nvPr>
            <p:ph type="sldNum" sz="quarter" idx="12"/>
          </p:nvPr>
        </p:nvSpPr>
        <p:spPr/>
        <p:txBody>
          <a:bodyPr/>
          <a:lstStyle/>
          <a:p>
            <a:fld id="{5BAFBAA0-51F8-4E99-ABDD-AC0508E69005}" type="slidenum">
              <a:rPr lang="en-US" smtClean="0"/>
              <a:t>‹#›</a:t>
            </a:fld>
            <a:endParaRPr lang="en-US"/>
          </a:p>
        </p:txBody>
      </p:sp>
    </p:spTree>
    <p:extLst>
      <p:ext uri="{BB962C8B-B14F-4D97-AF65-F5344CB8AC3E}">
        <p14:creationId xmlns:p14="http://schemas.microsoft.com/office/powerpoint/2010/main" val="30791070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Title Subtitle Content with Hex">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110080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Title and Content (Hex)">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6EECAF6E-9046-4CDA-B282-3FEDC511EDE1}"/>
              </a:ext>
            </a:extLst>
          </p:cNvPr>
          <p:cNvSpPr>
            <a:spLocks noGrp="1"/>
          </p:cNvSpPr>
          <p:nvPr>
            <p:ph type="title" hasCustomPrompt="1"/>
          </p:nvPr>
        </p:nvSpPr>
        <p:spPr>
          <a:xfrm>
            <a:off x="386953" y="214730"/>
            <a:ext cx="6480047" cy="318549"/>
          </a:xfrm>
        </p:spPr>
        <p:txBody>
          <a:bodyPr lIns="0" rIns="0">
            <a:spAutoFit/>
          </a:bodyPr>
          <a:lstStyle>
            <a:lvl1pPr marL="0" algn="l" defTabSz="685800" rtl="0" eaLnBrk="1" latinLnBrk="0" hangingPunct="1">
              <a:lnSpc>
                <a:spcPct val="90000"/>
              </a:lnSpc>
              <a:spcBef>
                <a:spcPct val="0"/>
              </a:spcBef>
              <a:buNone/>
              <a:defRPr lang="en-GB" sz="1800" b="1" kern="1200" dirty="0">
                <a:solidFill>
                  <a:schemeClr val="accent1"/>
                </a:solidFill>
                <a:latin typeface="+mj-lt"/>
                <a:ea typeface="+mj-ea"/>
                <a:cs typeface="+mj-cs"/>
              </a:defRPr>
            </a:lvl1pPr>
          </a:lstStyle>
          <a:p>
            <a:r>
              <a:rPr lang="en-US" dirty="0"/>
              <a:t>Click to edit master title style</a:t>
            </a:r>
            <a:endParaRPr lang="en-GB" dirty="0"/>
          </a:p>
        </p:txBody>
      </p:sp>
    </p:spTree>
    <p:extLst>
      <p:ext uri="{BB962C8B-B14F-4D97-AF65-F5344CB8AC3E}">
        <p14:creationId xmlns:p14="http://schemas.microsoft.com/office/powerpoint/2010/main" val="2653936800"/>
      </p:ext>
    </p:extLst>
  </p:cSld>
  <p:clrMapOvr>
    <a:masterClrMapping/>
  </p:clrMapOvr>
  <p:extLst>
    <p:ext uri="{DCECCB84-F9BA-43D5-87BE-67443E8EF086}">
      <p15:sldGuideLst xmlns:p15="http://schemas.microsoft.com/office/powerpoint/2012/main">
        <p15:guide id="1" orient="horz" pos="2251">
          <p15:clr>
            <a:srgbClr val="FBAE40"/>
          </p15:clr>
        </p15:guide>
        <p15:guide id="2" pos="3840">
          <p15:clr>
            <a:srgbClr val="FBAE40"/>
          </p15:clr>
        </p15:guide>
        <p15:guide id="3" orient="horz" pos="640">
          <p15:clr>
            <a:srgbClr val="FBAE40"/>
          </p15:clr>
        </p15:guide>
        <p15:guide id="4" orient="horz" pos="3861">
          <p15:clr>
            <a:srgbClr val="FBAE40"/>
          </p15:clr>
        </p15:guide>
        <p15:guide id="5" pos="7355">
          <p15:clr>
            <a:srgbClr val="FBAE40"/>
          </p15:clr>
        </p15:guide>
        <p15:guide id="6" pos="325">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  Content Page_2 COLUMN">
    <p:spTree>
      <p:nvGrpSpPr>
        <p:cNvPr id="1" name=""/>
        <p:cNvGrpSpPr/>
        <p:nvPr/>
      </p:nvGrpSpPr>
      <p:grpSpPr>
        <a:xfrm>
          <a:off x="0" y="0"/>
          <a:ext cx="0" cy="0"/>
          <a:chOff x="0" y="0"/>
          <a:chExt cx="0" cy="0"/>
        </a:xfrm>
      </p:grpSpPr>
      <p:sp>
        <p:nvSpPr>
          <p:cNvPr id="3" name="Content Placeholder 2"/>
          <p:cNvSpPr>
            <a:spLocks noGrp="1"/>
          </p:cNvSpPr>
          <p:nvPr>
            <p:ph idx="1"/>
          </p:nvPr>
        </p:nvSpPr>
        <p:spPr>
          <a:xfrm>
            <a:off x="191729" y="828305"/>
            <a:ext cx="3974691" cy="4064409"/>
          </a:xfrm>
        </p:spPr>
        <p:txBody>
          <a:bodyPr/>
          <a:lstStyle>
            <a:lvl1pPr marL="342900" indent="-342900">
              <a:buFontTx/>
              <a:buBlip>
                <a:blip r:embed="rId2"/>
              </a:buBlip>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2"/>
          <p:cNvSpPr>
            <a:spLocks noGrp="1"/>
          </p:cNvSpPr>
          <p:nvPr>
            <p:ph idx="10"/>
          </p:nvPr>
        </p:nvSpPr>
        <p:spPr>
          <a:xfrm>
            <a:off x="4247536" y="828305"/>
            <a:ext cx="3864079" cy="4064409"/>
          </a:xfrm>
        </p:spPr>
        <p:txBody>
          <a:bodyPr/>
          <a:lstStyle>
            <a:lvl1pPr marL="342900" indent="-342900">
              <a:buFontTx/>
              <a:buBlip>
                <a:blip r:embed="rId2"/>
              </a:buBlip>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itle Placeholder 1"/>
          <p:cNvSpPr>
            <a:spLocks noGrp="1"/>
          </p:cNvSpPr>
          <p:nvPr>
            <p:ph type="title"/>
          </p:nvPr>
        </p:nvSpPr>
        <p:spPr>
          <a:xfrm>
            <a:off x="184355" y="250787"/>
            <a:ext cx="7912510" cy="487925"/>
          </a:xfrm>
          <a:prstGeom prst="rect">
            <a:avLst/>
          </a:prstGeom>
        </p:spPr>
        <p:txBody>
          <a:bodyPr vert="horz" lIns="91440" tIns="45720" rIns="91440" bIns="45720" rtlCol="0" anchor="ctr">
            <a:normAutofit/>
          </a:bodyPr>
          <a:lstStyle>
            <a:lvl1pPr>
              <a:defRPr>
                <a:solidFill>
                  <a:schemeClr val="accent1"/>
                </a:solidFill>
              </a:defRPr>
            </a:lvl1pPr>
          </a:lstStyle>
          <a:p>
            <a:r>
              <a:rPr lang="en-US" dirty="0"/>
              <a:t>Click to edit Master title style</a:t>
            </a:r>
          </a:p>
        </p:txBody>
      </p:sp>
    </p:spTree>
    <p:extLst>
      <p:ext uri="{BB962C8B-B14F-4D97-AF65-F5344CB8AC3E}">
        <p14:creationId xmlns:p14="http://schemas.microsoft.com/office/powerpoint/2010/main" val="4243530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DBBF6268-CB6A-9247-8F3C-B879C5566F1C}"/>
              </a:ext>
            </a:extLst>
          </p:cNvPr>
          <p:cNvSpPr>
            <a:spLocks noGrp="1" noChangeArrowheads="1"/>
          </p:cNvSpPr>
          <p:nvPr>
            <p:ph type="ftr" sz="quarter" idx="10"/>
          </p:nvPr>
        </p:nvSpPr>
        <p:spPr>
          <a:ln/>
        </p:spPr>
        <p:txBody>
          <a:bodyPr/>
          <a:lstStyle>
            <a:lvl1pPr>
              <a:defRPr/>
            </a:lvl1pPr>
          </a:lstStyle>
          <a:p>
            <a:pPr>
              <a:defRPr/>
            </a:pPr>
            <a:r>
              <a:rPr lang="en-US" dirty="0"/>
              <a:t>MAGI's Clinical Research Conference</a:t>
            </a:r>
          </a:p>
        </p:txBody>
      </p:sp>
      <p:sp>
        <p:nvSpPr>
          <p:cNvPr id="4" name="Rectangle 6">
            <a:extLst>
              <a:ext uri="{FF2B5EF4-FFF2-40B4-BE49-F238E27FC236}">
                <a16:creationId xmlns:a16="http://schemas.microsoft.com/office/drawing/2014/main" id="{7EDA1CF6-E734-934D-9496-DD2144635DE1}"/>
              </a:ext>
            </a:extLst>
          </p:cNvPr>
          <p:cNvSpPr>
            <a:spLocks noGrp="1" noChangeArrowheads="1"/>
          </p:cNvSpPr>
          <p:nvPr>
            <p:ph type="sldNum" sz="quarter" idx="11"/>
          </p:nvPr>
        </p:nvSpPr>
        <p:spPr>
          <a:ln/>
        </p:spPr>
        <p:txBody>
          <a:bodyPr/>
          <a:lstStyle>
            <a:lvl1pPr>
              <a:defRPr/>
            </a:lvl1pPr>
          </a:lstStyle>
          <a:p>
            <a:pPr>
              <a:defRPr/>
            </a:pPr>
            <a:fld id="{5E383DE7-8708-3D47-A760-102661139B39}" type="slidenum">
              <a:rPr lang="en-US" altLang="en-US"/>
              <a:pPr>
                <a:defRPr/>
              </a:pPr>
              <a:t>‹#›</a:t>
            </a:fld>
            <a:endParaRPr lang="en-US" altLang="en-US" dirty="0"/>
          </a:p>
        </p:txBody>
      </p:sp>
    </p:spTree>
    <p:extLst>
      <p:ext uri="{BB962C8B-B14F-4D97-AF65-F5344CB8AC3E}">
        <p14:creationId xmlns:p14="http://schemas.microsoft.com/office/powerpoint/2010/main" val="36108713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82841FF-3B79-464D-83BE-0709678C19D7}"/>
              </a:ext>
            </a:extLst>
          </p:cNvPr>
          <p:cNvSpPr>
            <a:spLocks noGrp="1"/>
          </p:cNvSpPr>
          <p:nvPr>
            <p:ph idx="1" hasCustomPrompt="1"/>
          </p:nvPr>
        </p:nvSpPr>
        <p:spPr>
          <a:xfrm>
            <a:off x="628650" y="1126173"/>
            <a:ext cx="7886700" cy="3262312"/>
          </a:xfrm>
          <a:prstGeom prst="rect">
            <a:avLst/>
          </a:prstGeom>
        </p:spPr>
        <p:txBody>
          <a:bodyPr/>
          <a:lstStyle>
            <a:lvl1pPr marL="457200" indent="-457200">
              <a:buFont typeface="Wingdings" panose="05000000000000000000" pitchFamily="2" charset="2"/>
              <a:buChar char="§"/>
              <a:defRPr/>
            </a:lvl1pPr>
            <a:lvl2pPr marL="685800" indent="-228600">
              <a:buFont typeface="Wingdings" panose="05000000000000000000" pitchFamily="2" charset="2"/>
              <a:buChar char="§"/>
              <a:defRPr/>
            </a:lvl2pPr>
            <a:lvl3pPr marL="1143000" indent="-228600">
              <a:buFont typeface="Wingdings" panose="05000000000000000000" pitchFamily="2" charset="2"/>
              <a:buChar char="§"/>
              <a:defRPr/>
            </a:lvl3pPr>
            <a:lvl4pPr marL="1600200" indent="-228600">
              <a:buFont typeface="Wingdings" panose="05000000000000000000" pitchFamily="2" charset="2"/>
              <a:buChar char="§"/>
              <a:defRPr/>
            </a:lvl4pPr>
            <a:lvl5pPr marL="2057400" indent="-228600">
              <a:buFont typeface="Wingdings" panose="05000000000000000000" pitchFamily="2" charset="2"/>
              <a:buChar char="§"/>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38B4744-64FC-46A4-A223-5F9AAD861779}"/>
              </a:ext>
            </a:extLst>
          </p:cNvPr>
          <p:cNvSpPr>
            <a:spLocks noGrp="1"/>
          </p:cNvSpPr>
          <p:nvPr>
            <p:ph type="dt" sz="half" idx="10"/>
          </p:nvPr>
        </p:nvSpPr>
        <p:spPr/>
        <p:txBody>
          <a:bodyPr/>
          <a:lstStyle/>
          <a:p>
            <a:fld id="{4A8DC887-81FA-4406-9BF9-01284F529FAE}" type="datetimeFigureOut">
              <a:rPr lang="en-US" smtClean="0"/>
              <a:t>6/11/20</a:t>
            </a:fld>
            <a:endParaRPr lang="en-US"/>
          </a:p>
        </p:txBody>
      </p:sp>
      <p:sp>
        <p:nvSpPr>
          <p:cNvPr id="5" name="Footer Placeholder 4">
            <a:extLst>
              <a:ext uri="{FF2B5EF4-FFF2-40B4-BE49-F238E27FC236}">
                <a16:creationId xmlns:a16="http://schemas.microsoft.com/office/drawing/2014/main" id="{CB1D8A94-7B75-4AD8-BE9E-F6FD35AFE46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9668079-A933-4E2A-8D92-77A21B629A99}"/>
              </a:ext>
            </a:extLst>
          </p:cNvPr>
          <p:cNvSpPr>
            <a:spLocks noGrp="1"/>
          </p:cNvSpPr>
          <p:nvPr>
            <p:ph type="sldNum" sz="quarter" idx="12"/>
          </p:nvPr>
        </p:nvSpPr>
        <p:spPr/>
        <p:txBody>
          <a:bodyPr/>
          <a:lstStyle/>
          <a:p>
            <a:fld id="{0CCF5D12-F1A5-45FC-90F8-78DBDB823E4C}" type="slidenum">
              <a:rPr lang="en-US" smtClean="0"/>
              <a:t>‹#›</a:t>
            </a:fld>
            <a:endParaRPr lang="en-US"/>
          </a:p>
        </p:txBody>
      </p:sp>
    </p:spTree>
    <p:extLst>
      <p:ext uri="{BB962C8B-B14F-4D97-AF65-F5344CB8AC3E}">
        <p14:creationId xmlns:p14="http://schemas.microsoft.com/office/powerpoint/2010/main" val="2039418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E97E3233-4FEE-4FC3-9D0A-97B6BBD902C8}"/>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B2501BD-5F8A-4A5C-A77C-B38503DFB214}"/>
              </a:ext>
            </a:extLst>
          </p:cNvPr>
          <p:cNvSpPr>
            <a:spLocks noGrp="1"/>
          </p:cNvSpPr>
          <p:nvPr>
            <p:ph type="dt" sz="half" idx="10"/>
          </p:nvPr>
        </p:nvSpPr>
        <p:spPr/>
        <p:txBody>
          <a:bodyPr/>
          <a:lstStyle/>
          <a:p>
            <a:fld id="{4A8DC887-81FA-4406-9BF9-01284F529FAE}" type="datetimeFigureOut">
              <a:rPr lang="en-US" smtClean="0"/>
              <a:t>6/11/20</a:t>
            </a:fld>
            <a:endParaRPr lang="en-US"/>
          </a:p>
        </p:txBody>
      </p:sp>
      <p:sp>
        <p:nvSpPr>
          <p:cNvPr id="5" name="Footer Placeholder 4">
            <a:extLst>
              <a:ext uri="{FF2B5EF4-FFF2-40B4-BE49-F238E27FC236}">
                <a16:creationId xmlns:a16="http://schemas.microsoft.com/office/drawing/2014/main" id="{D544D916-4EB2-4742-9BAE-68FF6BFA8E5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9642A1-B8F7-47FC-BE68-3BAAB8F997F1}"/>
              </a:ext>
            </a:extLst>
          </p:cNvPr>
          <p:cNvSpPr>
            <a:spLocks noGrp="1"/>
          </p:cNvSpPr>
          <p:nvPr>
            <p:ph type="sldNum" sz="quarter" idx="12"/>
          </p:nvPr>
        </p:nvSpPr>
        <p:spPr/>
        <p:txBody>
          <a:bodyPr/>
          <a:lstStyle/>
          <a:p>
            <a:fld id="{0CCF5D12-F1A5-45FC-90F8-78DBDB823E4C}" type="slidenum">
              <a:rPr lang="en-US" smtClean="0"/>
              <a:t>‹#›</a:t>
            </a:fld>
            <a:endParaRPr lang="en-US"/>
          </a:p>
        </p:txBody>
      </p:sp>
    </p:spTree>
    <p:extLst>
      <p:ext uri="{BB962C8B-B14F-4D97-AF65-F5344CB8AC3E}">
        <p14:creationId xmlns:p14="http://schemas.microsoft.com/office/powerpoint/2010/main" val="29391378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54F975C-AF60-4D90-BEA0-5769D728CF0B}"/>
              </a:ext>
            </a:extLst>
          </p:cNvPr>
          <p:cNvSpPr>
            <a:spLocks noGrp="1"/>
          </p:cNvSpPr>
          <p:nvPr>
            <p:ph sz="half" idx="1"/>
          </p:nvPr>
        </p:nvSpPr>
        <p:spPr>
          <a:xfrm>
            <a:off x="628650" y="1370013"/>
            <a:ext cx="3867150" cy="3262312"/>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CD67FAA-1BEF-41B8-9DE7-67CDD04A57C8}"/>
              </a:ext>
            </a:extLst>
          </p:cNvPr>
          <p:cNvSpPr>
            <a:spLocks noGrp="1"/>
          </p:cNvSpPr>
          <p:nvPr>
            <p:ph sz="half" idx="2"/>
          </p:nvPr>
        </p:nvSpPr>
        <p:spPr>
          <a:xfrm>
            <a:off x="4648200" y="1370013"/>
            <a:ext cx="3867150" cy="3262312"/>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8757147-0884-42F6-98FF-7190DFD7FBC3}"/>
              </a:ext>
            </a:extLst>
          </p:cNvPr>
          <p:cNvSpPr>
            <a:spLocks noGrp="1"/>
          </p:cNvSpPr>
          <p:nvPr>
            <p:ph type="dt" sz="half" idx="10"/>
          </p:nvPr>
        </p:nvSpPr>
        <p:spPr/>
        <p:txBody>
          <a:bodyPr/>
          <a:lstStyle/>
          <a:p>
            <a:fld id="{4A8DC887-81FA-4406-9BF9-01284F529FAE}" type="datetimeFigureOut">
              <a:rPr lang="en-US" smtClean="0"/>
              <a:t>6/11/20</a:t>
            </a:fld>
            <a:endParaRPr lang="en-US"/>
          </a:p>
        </p:txBody>
      </p:sp>
      <p:sp>
        <p:nvSpPr>
          <p:cNvPr id="6" name="Footer Placeholder 5">
            <a:extLst>
              <a:ext uri="{FF2B5EF4-FFF2-40B4-BE49-F238E27FC236}">
                <a16:creationId xmlns:a16="http://schemas.microsoft.com/office/drawing/2014/main" id="{E55DCD01-8FC2-443B-87F9-D9F321B28C7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5864EF8-754C-4292-AC22-FAD447164CD0}"/>
              </a:ext>
            </a:extLst>
          </p:cNvPr>
          <p:cNvSpPr>
            <a:spLocks noGrp="1"/>
          </p:cNvSpPr>
          <p:nvPr>
            <p:ph type="sldNum" sz="quarter" idx="12"/>
          </p:nvPr>
        </p:nvSpPr>
        <p:spPr/>
        <p:txBody>
          <a:bodyPr/>
          <a:lstStyle/>
          <a:p>
            <a:fld id="{0CCF5D12-F1A5-45FC-90F8-78DBDB823E4C}" type="slidenum">
              <a:rPr lang="en-US" smtClean="0"/>
              <a:t>‹#›</a:t>
            </a:fld>
            <a:endParaRPr lang="en-US"/>
          </a:p>
        </p:txBody>
      </p:sp>
    </p:spTree>
    <p:extLst>
      <p:ext uri="{BB962C8B-B14F-4D97-AF65-F5344CB8AC3E}">
        <p14:creationId xmlns:p14="http://schemas.microsoft.com/office/powerpoint/2010/main" val="30565467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0F1BBDA-2941-475A-A859-3B47F115712D}"/>
              </a:ext>
            </a:extLst>
          </p:cNvPr>
          <p:cNvSpPr>
            <a:spLocks noGrp="1"/>
          </p:cNvSpPr>
          <p:nvPr>
            <p:ph type="body" idx="1"/>
          </p:nvPr>
        </p:nvSpPr>
        <p:spPr>
          <a:xfrm>
            <a:off x="630238" y="1260475"/>
            <a:ext cx="3868737" cy="619125"/>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E11FD31D-D4CA-4229-ABFF-2C180D5D3408}"/>
              </a:ext>
            </a:extLst>
          </p:cNvPr>
          <p:cNvSpPr>
            <a:spLocks noGrp="1"/>
          </p:cNvSpPr>
          <p:nvPr>
            <p:ph sz="half" idx="2"/>
          </p:nvPr>
        </p:nvSpPr>
        <p:spPr>
          <a:xfrm>
            <a:off x="630238" y="1879600"/>
            <a:ext cx="3868737" cy="2762250"/>
          </a:xfrm>
          <a:prstGeom prst="rect">
            <a:avLst/>
          </a:prstGeom>
        </p:spPr>
        <p:txBody>
          <a:bodyPr/>
          <a:lstStyle>
            <a:lvl2pPr marL="685800" indent="-228600">
              <a:buFont typeface="Wingdings" panose="05000000000000000000" pitchFamily="2" charset="2"/>
              <a:buChar char="§"/>
              <a:defRPr/>
            </a:lvl2pPr>
            <a:lvl3pPr marL="1143000" indent="-228600">
              <a:buFont typeface="Wingdings" panose="05000000000000000000" pitchFamily="2" charset="2"/>
              <a:buChar char="§"/>
              <a:defRPr/>
            </a:lvl3pPr>
            <a:lvl4pPr marL="1600200" indent="-228600">
              <a:buFont typeface="Wingdings" panose="05000000000000000000" pitchFamily="2" charset="2"/>
              <a:buChar char="§"/>
              <a:defRPr/>
            </a:lvl4pPr>
            <a:lvl5pPr marL="2057400" indent="-228600">
              <a:buFont typeface="Wingdings" panose="05000000000000000000" pitchFamily="2" charset="2"/>
              <a:buChar cha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E29BC877-01D0-4880-8BDD-38AE34DD21E0}"/>
              </a:ext>
            </a:extLst>
          </p:cNvPr>
          <p:cNvSpPr>
            <a:spLocks noGrp="1"/>
          </p:cNvSpPr>
          <p:nvPr>
            <p:ph type="body" sz="quarter" idx="3"/>
          </p:nvPr>
        </p:nvSpPr>
        <p:spPr>
          <a:xfrm>
            <a:off x="4629150" y="1260475"/>
            <a:ext cx="3887788" cy="619125"/>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5F854609-33FF-442D-AD8A-9FE56971F6B0}"/>
              </a:ext>
            </a:extLst>
          </p:cNvPr>
          <p:cNvSpPr>
            <a:spLocks noGrp="1"/>
          </p:cNvSpPr>
          <p:nvPr>
            <p:ph sz="quarter" idx="4"/>
          </p:nvPr>
        </p:nvSpPr>
        <p:spPr>
          <a:xfrm>
            <a:off x="4629150" y="1879600"/>
            <a:ext cx="3887788" cy="2762250"/>
          </a:xfrm>
          <a:prstGeom prst="rect">
            <a:avLst/>
          </a:prstGeom>
        </p:spPr>
        <p:txBody>
          <a:bodyPr/>
          <a:lstStyle>
            <a:lvl2pPr marL="685800" indent="-228600">
              <a:buFont typeface="Wingdings" panose="05000000000000000000" pitchFamily="2" charset="2"/>
              <a:buChar char="§"/>
              <a:defRPr/>
            </a:lvl2pPr>
            <a:lvl3pPr marL="1143000" indent="-228600">
              <a:buFont typeface="Wingdings" panose="05000000000000000000" pitchFamily="2" charset="2"/>
              <a:buChar char="§"/>
              <a:defRPr/>
            </a:lvl3pPr>
            <a:lvl4pPr marL="1600200" indent="-228600">
              <a:buFont typeface="Wingdings" panose="05000000000000000000" pitchFamily="2" charset="2"/>
              <a:buChar char="§"/>
              <a:defRPr/>
            </a:lvl4pPr>
            <a:lvl5pPr marL="2057400" indent="-228600">
              <a:buFont typeface="Wingdings" panose="05000000000000000000" pitchFamily="2" charset="2"/>
              <a:buChar cha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DF83CECC-2CF1-4C8C-BFC1-91820DFA84CA}"/>
              </a:ext>
            </a:extLst>
          </p:cNvPr>
          <p:cNvSpPr>
            <a:spLocks noGrp="1"/>
          </p:cNvSpPr>
          <p:nvPr>
            <p:ph type="dt" sz="half" idx="10"/>
          </p:nvPr>
        </p:nvSpPr>
        <p:spPr/>
        <p:txBody>
          <a:bodyPr/>
          <a:lstStyle/>
          <a:p>
            <a:fld id="{4A8DC887-81FA-4406-9BF9-01284F529FAE}" type="datetimeFigureOut">
              <a:rPr lang="en-US" smtClean="0"/>
              <a:t>6/11/20</a:t>
            </a:fld>
            <a:endParaRPr lang="en-US"/>
          </a:p>
        </p:txBody>
      </p:sp>
      <p:sp>
        <p:nvSpPr>
          <p:cNvPr id="8" name="Footer Placeholder 7">
            <a:extLst>
              <a:ext uri="{FF2B5EF4-FFF2-40B4-BE49-F238E27FC236}">
                <a16:creationId xmlns:a16="http://schemas.microsoft.com/office/drawing/2014/main" id="{E4AA34F5-A7C8-4E04-811D-891A31E67AB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81FD93A-697B-4F3E-AECA-B0FBD5477E32}"/>
              </a:ext>
            </a:extLst>
          </p:cNvPr>
          <p:cNvSpPr>
            <a:spLocks noGrp="1"/>
          </p:cNvSpPr>
          <p:nvPr>
            <p:ph type="sldNum" sz="quarter" idx="12"/>
          </p:nvPr>
        </p:nvSpPr>
        <p:spPr/>
        <p:txBody>
          <a:bodyPr/>
          <a:lstStyle/>
          <a:p>
            <a:fld id="{0CCF5D12-F1A5-45FC-90F8-78DBDB823E4C}" type="slidenum">
              <a:rPr lang="en-US" smtClean="0"/>
              <a:t>‹#›</a:t>
            </a:fld>
            <a:endParaRPr lang="en-US"/>
          </a:p>
        </p:txBody>
      </p:sp>
    </p:spTree>
    <p:extLst>
      <p:ext uri="{BB962C8B-B14F-4D97-AF65-F5344CB8AC3E}">
        <p14:creationId xmlns:p14="http://schemas.microsoft.com/office/powerpoint/2010/main" val="17419940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7B800D54-474E-4E9A-A416-2F3582D3E57E}"/>
              </a:ext>
            </a:extLst>
          </p:cNvPr>
          <p:cNvSpPr>
            <a:spLocks noGrp="1"/>
          </p:cNvSpPr>
          <p:nvPr>
            <p:ph type="dt" sz="half" idx="10"/>
          </p:nvPr>
        </p:nvSpPr>
        <p:spPr/>
        <p:txBody>
          <a:bodyPr/>
          <a:lstStyle/>
          <a:p>
            <a:fld id="{4A8DC887-81FA-4406-9BF9-01284F529FAE}" type="datetimeFigureOut">
              <a:rPr lang="en-US" smtClean="0"/>
              <a:t>6/11/20</a:t>
            </a:fld>
            <a:endParaRPr lang="en-US"/>
          </a:p>
        </p:txBody>
      </p:sp>
      <p:sp>
        <p:nvSpPr>
          <p:cNvPr id="4" name="Footer Placeholder 3">
            <a:extLst>
              <a:ext uri="{FF2B5EF4-FFF2-40B4-BE49-F238E27FC236}">
                <a16:creationId xmlns:a16="http://schemas.microsoft.com/office/drawing/2014/main" id="{8A526267-7468-4908-B2F3-90E6046DB88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1FDA16C-E719-4549-8D68-6620022A83B6}"/>
              </a:ext>
            </a:extLst>
          </p:cNvPr>
          <p:cNvSpPr>
            <a:spLocks noGrp="1"/>
          </p:cNvSpPr>
          <p:nvPr>
            <p:ph type="sldNum" sz="quarter" idx="12"/>
          </p:nvPr>
        </p:nvSpPr>
        <p:spPr/>
        <p:txBody>
          <a:bodyPr/>
          <a:lstStyle/>
          <a:p>
            <a:fld id="{0CCF5D12-F1A5-45FC-90F8-78DBDB823E4C}" type="slidenum">
              <a:rPr lang="en-US" smtClean="0"/>
              <a:t>‹#›</a:t>
            </a:fld>
            <a:endParaRPr lang="en-US"/>
          </a:p>
        </p:txBody>
      </p:sp>
    </p:spTree>
    <p:extLst>
      <p:ext uri="{BB962C8B-B14F-4D97-AF65-F5344CB8AC3E}">
        <p14:creationId xmlns:p14="http://schemas.microsoft.com/office/powerpoint/2010/main" val="474390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DE651796-6F9D-4612-A774-8D6CED4A7704}"/>
              </a:ext>
            </a:extLst>
          </p:cNvPr>
          <p:cNvSpPr>
            <a:spLocks noGrp="1"/>
          </p:cNvSpPr>
          <p:nvPr>
            <p:ph type="dt" sz="half" idx="10"/>
          </p:nvPr>
        </p:nvSpPr>
        <p:spPr/>
        <p:txBody>
          <a:bodyPr/>
          <a:lstStyle/>
          <a:p>
            <a:fld id="{4A8DC887-81FA-4406-9BF9-01284F529FAE}" type="datetimeFigureOut">
              <a:rPr lang="en-US" smtClean="0"/>
              <a:t>6/11/20</a:t>
            </a:fld>
            <a:endParaRPr lang="en-US"/>
          </a:p>
        </p:txBody>
      </p:sp>
      <p:sp>
        <p:nvSpPr>
          <p:cNvPr id="6" name="Footer Placeholder 5">
            <a:extLst>
              <a:ext uri="{FF2B5EF4-FFF2-40B4-BE49-F238E27FC236}">
                <a16:creationId xmlns:a16="http://schemas.microsoft.com/office/drawing/2014/main" id="{55A282A2-575A-4103-A6D0-3961FDCD88E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D5CE430-AEF5-44E0-9A52-465F5633C0A3}"/>
              </a:ext>
            </a:extLst>
          </p:cNvPr>
          <p:cNvSpPr>
            <a:spLocks noGrp="1"/>
          </p:cNvSpPr>
          <p:nvPr>
            <p:ph type="sldNum" sz="quarter" idx="12"/>
          </p:nvPr>
        </p:nvSpPr>
        <p:spPr/>
        <p:txBody>
          <a:bodyPr/>
          <a:lstStyle/>
          <a:p>
            <a:fld id="{0CCF5D12-F1A5-45FC-90F8-78DBDB823E4C}" type="slidenum">
              <a:rPr lang="en-US" smtClean="0"/>
              <a:t>‹#›</a:t>
            </a:fld>
            <a:endParaRPr lang="en-US"/>
          </a:p>
        </p:txBody>
      </p:sp>
      <p:sp>
        <p:nvSpPr>
          <p:cNvPr id="8" name="Content Placeholder 2">
            <a:extLst>
              <a:ext uri="{FF2B5EF4-FFF2-40B4-BE49-F238E27FC236}">
                <a16:creationId xmlns:a16="http://schemas.microsoft.com/office/drawing/2014/main" id="{50D935C2-5D26-414E-BE32-A20A5BCCB964}"/>
              </a:ext>
            </a:extLst>
          </p:cNvPr>
          <p:cNvSpPr>
            <a:spLocks noGrp="1"/>
          </p:cNvSpPr>
          <p:nvPr>
            <p:ph idx="1"/>
          </p:nvPr>
        </p:nvSpPr>
        <p:spPr>
          <a:xfrm>
            <a:off x="3575050" y="1035257"/>
            <a:ext cx="5111750" cy="3558968"/>
          </a:xfrm>
        </p:spPr>
        <p:txBody>
          <a:bodyPr/>
          <a:lstStyle>
            <a:lvl1pPr>
              <a:defRPr sz="3200"/>
            </a:lvl1pPr>
            <a:lvl2pPr marL="685800" indent="-228600">
              <a:buFont typeface="Wingdings" panose="05000000000000000000" pitchFamily="2" charset="2"/>
              <a:buChar char="§"/>
              <a:defRPr sz="2800"/>
            </a:lvl2pPr>
            <a:lvl3pPr marL="1143000" indent="-228600">
              <a:buFont typeface="Wingdings" panose="05000000000000000000" pitchFamily="2" charset="2"/>
              <a:buChar char="§"/>
              <a:defRPr sz="2400"/>
            </a:lvl3pPr>
            <a:lvl4pPr marL="1600200" indent="-228600">
              <a:buFont typeface="Wingdings" panose="05000000000000000000" pitchFamily="2" charset="2"/>
              <a:buChar char="§"/>
              <a:defRPr sz="2000"/>
            </a:lvl4pPr>
            <a:lvl5pPr marL="2057400" indent="-228600">
              <a:buFont typeface="Wingdings" panose="05000000000000000000" pitchFamily="2" charset="2"/>
              <a:buChar cha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3">
            <a:extLst>
              <a:ext uri="{FF2B5EF4-FFF2-40B4-BE49-F238E27FC236}">
                <a16:creationId xmlns:a16="http://schemas.microsoft.com/office/drawing/2014/main" id="{9E0CAC35-55A8-43A7-904D-378094D45DE4}"/>
              </a:ext>
            </a:extLst>
          </p:cNvPr>
          <p:cNvSpPr>
            <a:spLocks noGrp="1"/>
          </p:cNvSpPr>
          <p:nvPr>
            <p:ph type="body" sz="half" idx="2"/>
          </p:nvPr>
        </p:nvSpPr>
        <p:spPr>
          <a:xfrm>
            <a:off x="457200" y="1035257"/>
            <a:ext cx="3008313" cy="355896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Tree>
    <p:extLst>
      <p:ext uri="{BB962C8B-B14F-4D97-AF65-F5344CB8AC3E}">
        <p14:creationId xmlns:p14="http://schemas.microsoft.com/office/powerpoint/2010/main" val="32683815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BA26CA72-FBE9-46FC-9E4E-96852D153B79}"/>
              </a:ext>
            </a:extLst>
          </p:cNvPr>
          <p:cNvSpPr>
            <a:spLocks noGrp="1"/>
          </p:cNvSpPr>
          <p:nvPr>
            <p:ph type="dt" sz="half" idx="10"/>
          </p:nvPr>
        </p:nvSpPr>
        <p:spPr/>
        <p:txBody>
          <a:bodyPr/>
          <a:lstStyle/>
          <a:p>
            <a:fld id="{4A8DC887-81FA-4406-9BF9-01284F529FAE}" type="datetimeFigureOut">
              <a:rPr lang="en-US" smtClean="0"/>
              <a:t>6/11/20</a:t>
            </a:fld>
            <a:endParaRPr lang="en-US"/>
          </a:p>
        </p:txBody>
      </p:sp>
      <p:sp>
        <p:nvSpPr>
          <p:cNvPr id="6" name="Footer Placeholder 5">
            <a:extLst>
              <a:ext uri="{FF2B5EF4-FFF2-40B4-BE49-F238E27FC236}">
                <a16:creationId xmlns:a16="http://schemas.microsoft.com/office/drawing/2014/main" id="{DA033E77-404F-4E44-918A-6527D5DF8D5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B5EBC62-F8B0-41CC-9ADB-64316585AB84}"/>
              </a:ext>
            </a:extLst>
          </p:cNvPr>
          <p:cNvSpPr>
            <a:spLocks noGrp="1"/>
          </p:cNvSpPr>
          <p:nvPr>
            <p:ph type="sldNum" sz="quarter" idx="12"/>
          </p:nvPr>
        </p:nvSpPr>
        <p:spPr/>
        <p:txBody>
          <a:bodyPr/>
          <a:lstStyle/>
          <a:p>
            <a:fld id="{0CCF5D12-F1A5-45FC-90F8-78DBDB823E4C}" type="slidenum">
              <a:rPr lang="en-US" smtClean="0"/>
              <a:t>‹#›</a:t>
            </a:fld>
            <a:endParaRPr lang="en-US"/>
          </a:p>
        </p:txBody>
      </p:sp>
      <p:sp>
        <p:nvSpPr>
          <p:cNvPr id="8" name="Picture Placeholder 2">
            <a:extLst>
              <a:ext uri="{FF2B5EF4-FFF2-40B4-BE49-F238E27FC236}">
                <a16:creationId xmlns:a16="http://schemas.microsoft.com/office/drawing/2014/main" id="{77410F10-5B4D-46BA-B81E-D8C4B835A763}"/>
              </a:ext>
            </a:extLst>
          </p:cNvPr>
          <p:cNvSpPr>
            <a:spLocks noGrp="1"/>
          </p:cNvSpPr>
          <p:nvPr>
            <p:ph type="pic" idx="1"/>
          </p:nvPr>
        </p:nvSpPr>
        <p:spPr>
          <a:xfrm>
            <a:off x="1794290" y="92969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9" name="Text Placeholder 3">
            <a:extLst>
              <a:ext uri="{FF2B5EF4-FFF2-40B4-BE49-F238E27FC236}">
                <a16:creationId xmlns:a16="http://schemas.microsoft.com/office/drawing/2014/main" id="{FDFD2F7C-61D6-4CB0-9CD5-1C9FD8E92506}"/>
              </a:ext>
            </a:extLst>
          </p:cNvPr>
          <p:cNvSpPr>
            <a:spLocks noGrp="1"/>
          </p:cNvSpPr>
          <p:nvPr>
            <p:ph type="body" sz="half" idx="2"/>
          </p:nvPr>
        </p:nvSpPr>
        <p:spPr>
          <a:xfrm>
            <a:off x="1792288" y="4025900"/>
            <a:ext cx="5486400" cy="60325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1320751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_Content Page_FULL  No Line">
    <p:spTree>
      <p:nvGrpSpPr>
        <p:cNvPr id="1" name=""/>
        <p:cNvGrpSpPr/>
        <p:nvPr/>
      </p:nvGrpSpPr>
      <p:grpSpPr>
        <a:xfrm>
          <a:off x="0" y="0"/>
          <a:ext cx="0" cy="0"/>
          <a:chOff x="0" y="0"/>
          <a:chExt cx="0" cy="0"/>
        </a:xfrm>
      </p:grpSpPr>
      <p:sp>
        <p:nvSpPr>
          <p:cNvPr id="9" name="Content Placeholder 2"/>
          <p:cNvSpPr>
            <a:spLocks noGrp="1"/>
          </p:cNvSpPr>
          <p:nvPr>
            <p:ph idx="1"/>
          </p:nvPr>
        </p:nvSpPr>
        <p:spPr>
          <a:xfrm>
            <a:off x="169606" y="819396"/>
            <a:ext cx="7912511" cy="4073317"/>
          </a:xfrm>
        </p:spPr>
        <p:txBody>
          <a:bodyPr/>
          <a:lstStyle>
            <a:lvl1pPr marL="342900" indent="-342900">
              <a:buFontTx/>
              <a:buBlip>
                <a:blip r:embed="rId2"/>
              </a:buBlip>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itle Placeholder 1"/>
          <p:cNvSpPr>
            <a:spLocks noGrp="1"/>
          </p:cNvSpPr>
          <p:nvPr>
            <p:ph type="title"/>
          </p:nvPr>
        </p:nvSpPr>
        <p:spPr>
          <a:xfrm>
            <a:off x="176980" y="250787"/>
            <a:ext cx="7905137" cy="487925"/>
          </a:xfrm>
          <a:prstGeom prst="rect">
            <a:avLst/>
          </a:prstGeom>
        </p:spPr>
        <p:txBody>
          <a:bodyPr vert="horz" lIns="91440" tIns="45720" rIns="91440" bIns="45720" rtlCol="0" anchor="ctr">
            <a:normAutofit/>
          </a:bodyPr>
          <a:lstStyle>
            <a:lvl1pPr>
              <a:defRPr>
                <a:solidFill>
                  <a:schemeClr val="accent1"/>
                </a:solidFill>
              </a:defRPr>
            </a:lvl1pPr>
          </a:lstStyle>
          <a:p>
            <a:r>
              <a:rPr lang="en-US" dirty="0"/>
              <a:t>Click to edit Master title style</a:t>
            </a:r>
          </a:p>
        </p:txBody>
      </p:sp>
    </p:spTree>
    <p:extLst>
      <p:ext uri="{BB962C8B-B14F-4D97-AF65-F5344CB8AC3E}">
        <p14:creationId xmlns:p14="http://schemas.microsoft.com/office/powerpoint/2010/main" val="2964707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13" Type="http://schemas.openxmlformats.org/officeDocument/2006/relationships/theme" Target="../theme/theme2.xml"/><Relationship Id="rId3" Type="http://schemas.openxmlformats.org/officeDocument/2006/relationships/slideLayout" Target="../slideLayouts/slideLayout4.xml"/><Relationship Id="rId7" Type="http://schemas.openxmlformats.org/officeDocument/2006/relationships/slideLayout" Target="../slideLayouts/slideLayout8.xml"/><Relationship Id="rId12" Type="http://schemas.openxmlformats.org/officeDocument/2006/relationships/slideLayout" Target="../slideLayouts/slideLayout13.xml"/><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slideLayout" Target="../slideLayouts/slideLayout12.xml"/><Relationship Id="rId5" Type="http://schemas.openxmlformats.org/officeDocument/2006/relationships/slideLayout" Target="../slideLayouts/slideLayout6.xml"/><Relationship Id="rId10" Type="http://schemas.openxmlformats.org/officeDocument/2006/relationships/slideLayout" Target="../slideLayouts/slideLayout11.xml"/><Relationship Id="rId4" Type="http://schemas.openxmlformats.org/officeDocument/2006/relationships/slideLayout" Target="../slideLayouts/slideLayout5.xml"/><Relationship Id="rId9" Type="http://schemas.openxmlformats.org/officeDocument/2006/relationships/slideLayout" Target="../slideLayouts/slideLayout10.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88A5A50-4C11-4438-B3F1-496CF6DD2E0C}"/>
              </a:ext>
            </a:extLst>
          </p:cNvPr>
          <p:cNvSpPr>
            <a:spLocks noGrp="1"/>
          </p:cNvSpPr>
          <p:nvPr>
            <p:ph type="body" idx="1"/>
          </p:nvPr>
        </p:nvSpPr>
        <p:spPr>
          <a:xfrm>
            <a:off x="628650" y="1370013"/>
            <a:ext cx="7886700" cy="3262312"/>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47C306E7-6E4A-42BA-8254-0CC7011792A6}"/>
              </a:ext>
            </a:extLst>
          </p:cNvPr>
          <p:cNvSpPr>
            <a:spLocks noGrp="1"/>
          </p:cNvSpPr>
          <p:nvPr>
            <p:ph type="dt" sz="half" idx="2"/>
          </p:nvPr>
        </p:nvSpPr>
        <p:spPr>
          <a:xfrm>
            <a:off x="628650" y="4767263"/>
            <a:ext cx="20574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1015DD3F-3CBA-42A8-A2A8-4C65BD29DE08}" type="datetimeFigureOut">
              <a:rPr lang="en-US" smtClean="0"/>
              <a:t>6/11/20</a:t>
            </a:fld>
            <a:endParaRPr lang="en-US"/>
          </a:p>
        </p:txBody>
      </p:sp>
      <p:sp>
        <p:nvSpPr>
          <p:cNvPr id="5" name="Footer Placeholder 4">
            <a:extLst>
              <a:ext uri="{FF2B5EF4-FFF2-40B4-BE49-F238E27FC236}">
                <a16:creationId xmlns:a16="http://schemas.microsoft.com/office/drawing/2014/main" id="{D62FB311-7409-498F-9F50-B16E258D1E47}"/>
              </a:ext>
            </a:extLst>
          </p:cNvPr>
          <p:cNvSpPr>
            <a:spLocks noGrp="1"/>
          </p:cNvSpPr>
          <p:nvPr>
            <p:ph type="ftr" sz="quarter" idx="3"/>
          </p:nvPr>
        </p:nvSpPr>
        <p:spPr>
          <a:xfrm>
            <a:off x="3028950" y="4767263"/>
            <a:ext cx="3086100" cy="274637"/>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4F7B624-48D6-4DC4-80D3-9721ADC94D2D}"/>
              </a:ext>
            </a:extLst>
          </p:cNvPr>
          <p:cNvSpPr>
            <a:spLocks noGrp="1"/>
          </p:cNvSpPr>
          <p:nvPr>
            <p:ph type="sldNum" sz="quarter" idx="4"/>
          </p:nvPr>
        </p:nvSpPr>
        <p:spPr>
          <a:xfrm>
            <a:off x="6457950" y="4767263"/>
            <a:ext cx="2057400"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5BAFBAA0-51F8-4E99-ABDD-AC0508E69005}" type="slidenum">
              <a:rPr lang="en-US" smtClean="0"/>
              <a:t>‹#›</a:t>
            </a:fld>
            <a:endParaRPr lang="en-US"/>
          </a:p>
        </p:txBody>
      </p:sp>
    </p:spTree>
    <p:extLst>
      <p:ext uri="{BB962C8B-B14F-4D97-AF65-F5344CB8AC3E}">
        <p14:creationId xmlns:p14="http://schemas.microsoft.com/office/powerpoint/2010/main" val="1243085780"/>
      </p:ext>
    </p:extLst>
  </p:cSld>
  <p:clrMap bg1="lt1" tx1="dk1" bg2="lt2" tx2="dk2" accent1="accent1" accent2="accent2" accent3="accent3" accent4="accent4" accent5="accent5" accent6="accent6" hlink="hlink" folHlink="folHlink"/>
  <p:sldLayoutIdLst>
    <p:sldLayoutId id="214748369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26243721-3D36-498E-9C4D-B37B671F909C}"/>
              </a:ext>
            </a:extLst>
          </p:cNvPr>
          <p:cNvSpPr>
            <a:spLocks noGrp="1"/>
          </p:cNvSpPr>
          <p:nvPr>
            <p:ph type="dt" sz="half" idx="2"/>
          </p:nvPr>
        </p:nvSpPr>
        <p:spPr>
          <a:xfrm>
            <a:off x="628650" y="4767263"/>
            <a:ext cx="20574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4A8DC887-81FA-4406-9BF9-01284F529FAE}" type="datetimeFigureOut">
              <a:rPr lang="en-US" smtClean="0"/>
              <a:t>6/11/20</a:t>
            </a:fld>
            <a:endParaRPr lang="en-US"/>
          </a:p>
        </p:txBody>
      </p:sp>
      <p:sp>
        <p:nvSpPr>
          <p:cNvPr id="5" name="Footer Placeholder 4">
            <a:extLst>
              <a:ext uri="{FF2B5EF4-FFF2-40B4-BE49-F238E27FC236}">
                <a16:creationId xmlns:a16="http://schemas.microsoft.com/office/drawing/2014/main" id="{A5C0DD26-43B2-4B56-8368-100DE993FBD6}"/>
              </a:ext>
            </a:extLst>
          </p:cNvPr>
          <p:cNvSpPr>
            <a:spLocks noGrp="1"/>
          </p:cNvSpPr>
          <p:nvPr>
            <p:ph type="ftr" sz="quarter" idx="3"/>
          </p:nvPr>
        </p:nvSpPr>
        <p:spPr>
          <a:xfrm>
            <a:off x="3028950" y="4767263"/>
            <a:ext cx="3086100" cy="274637"/>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E96506F-8FFE-4E8A-AD8A-CA195BBD1267}"/>
              </a:ext>
            </a:extLst>
          </p:cNvPr>
          <p:cNvSpPr>
            <a:spLocks noGrp="1"/>
          </p:cNvSpPr>
          <p:nvPr>
            <p:ph type="sldNum" sz="quarter" idx="4"/>
          </p:nvPr>
        </p:nvSpPr>
        <p:spPr>
          <a:xfrm>
            <a:off x="6457950" y="4767263"/>
            <a:ext cx="2057400"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0CCF5D12-F1A5-45FC-90F8-78DBDB823E4C}" type="slidenum">
              <a:rPr lang="en-US" smtClean="0"/>
              <a:t>‹#›</a:t>
            </a:fld>
            <a:endParaRPr lang="en-US"/>
          </a:p>
        </p:txBody>
      </p:sp>
      <p:sp>
        <p:nvSpPr>
          <p:cNvPr id="7" name="Text Placeholder 2">
            <a:extLst>
              <a:ext uri="{FF2B5EF4-FFF2-40B4-BE49-F238E27FC236}">
                <a16:creationId xmlns:a16="http://schemas.microsoft.com/office/drawing/2014/main" id="{0899094C-0A46-42E1-B145-BD926EE676D3}"/>
              </a:ext>
            </a:extLst>
          </p:cNvPr>
          <p:cNvSpPr>
            <a:spLocks noGrp="1"/>
          </p:cNvSpPr>
          <p:nvPr>
            <p:ph type="body" idx="1"/>
          </p:nvPr>
        </p:nvSpPr>
        <p:spPr>
          <a:xfrm>
            <a:off x="464820" y="971550"/>
            <a:ext cx="8229600" cy="360045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33000400"/>
      </p:ext>
    </p:extLst>
  </p:cSld>
  <p:clrMap bg1="lt1" tx1="dk1" bg2="lt2" tx2="dk2" accent1="accent1" accent2="accent2" accent3="accent3" accent4="accent4" accent5="accent5" accent6="accent6" hlink="hlink" folHlink="folHlink"/>
  <p:sldLayoutIdLst>
    <p:sldLayoutId id="2147483679" r:id="rId1"/>
    <p:sldLayoutId id="2147483678" r:id="rId2"/>
    <p:sldLayoutId id="2147483681" r:id="rId3"/>
    <p:sldLayoutId id="2147483682" r:id="rId4"/>
    <p:sldLayoutId id="2147483683" r:id="rId5"/>
    <p:sldLayoutId id="2147483685" r:id="rId6"/>
    <p:sldLayoutId id="2147483686" r:id="rId7"/>
    <p:sldLayoutId id="2147483698" r:id="rId8"/>
    <p:sldLayoutId id="2147483699" r:id="rId9"/>
    <p:sldLayoutId id="2147483700" r:id="rId10"/>
    <p:sldLayoutId id="2147483701" r:id="rId11"/>
    <p:sldLayoutId id="214748370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457200" indent="-457200" algn="l" defTabSz="914400" rtl="0" eaLnBrk="1" latinLnBrk="0" hangingPunct="1">
        <a:lnSpc>
          <a:spcPct val="90000"/>
        </a:lnSpc>
        <a:spcBef>
          <a:spcPts val="1000"/>
        </a:spcBef>
        <a:buFont typeface="Wingdings" panose="05000000000000000000" pitchFamily="2" charset="2"/>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8.xml"/><Relationship Id="rId1" Type="http://schemas.openxmlformats.org/officeDocument/2006/relationships/slideLayout" Target="../slideLayouts/slideLayout11.xml"/><Relationship Id="rId4" Type="http://schemas.openxmlformats.org/officeDocument/2006/relationships/image" Target="../media/image37.png"/></Relationships>
</file>

<file path=ppt/slides/_rels/slide1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9.xml"/><Relationship Id="rId1" Type="http://schemas.openxmlformats.org/officeDocument/2006/relationships/slideLayout" Target="../slideLayouts/slideLayout11.xml"/><Relationship Id="rId4" Type="http://schemas.openxmlformats.org/officeDocument/2006/relationships/image" Target="../media/image39.png"/></Relationships>
</file>

<file path=ppt/slides/_rels/slide12.xml.rels><?xml version="1.0" encoding="UTF-8" standalone="yes"?>
<Relationships xmlns="http://schemas.openxmlformats.org/package/2006/relationships"><Relationship Id="rId3" Type="http://schemas.openxmlformats.org/officeDocument/2006/relationships/image" Target="../media/image40.jpeg"/><Relationship Id="rId7" Type="http://schemas.openxmlformats.org/officeDocument/2006/relationships/image" Target="../media/image44.svg"/><Relationship Id="rId2" Type="http://schemas.openxmlformats.org/officeDocument/2006/relationships/notesSlide" Target="../notesSlides/notesSlide10.xml"/><Relationship Id="rId1" Type="http://schemas.openxmlformats.org/officeDocument/2006/relationships/slideLayout" Target="../slideLayouts/slideLayout9.xml"/><Relationship Id="rId6" Type="http://schemas.openxmlformats.org/officeDocument/2006/relationships/image" Target="../media/image43.png"/><Relationship Id="rId5" Type="http://schemas.openxmlformats.org/officeDocument/2006/relationships/image" Target="../media/image42.svg"/><Relationship Id="rId4" Type="http://schemas.openxmlformats.org/officeDocument/2006/relationships/image" Target="../media/image41.png"/></Relationships>
</file>

<file path=ppt/slides/_rels/slide13.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1.xml"/><Relationship Id="rId1" Type="http://schemas.openxmlformats.org/officeDocument/2006/relationships/slideLayout" Target="../slideLayouts/slideLayout9.xml"/><Relationship Id="rId5" Type="http://schemas.openxmlformats.org/officeDocument/2006/relationships/chart" Target="../charts/chart4.xml"/><Relationship Id="rId4" Type="http://schemas.openxmlformats.org/officeDocument/2006/relationships/chart" Target="../charts/char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8" Type="http://schemas.openxmlformats.org/officeDocument/2006/relationships/image" Target="../media/image48.svg"/><Relationship Id="rId3" Type="http://schemas.openxmlformats.org/officeDocument/2006/relationships/image" Target="../media/image29.png"/><Relationship Id="rId7" Type="http://schemas.openxmlformats.org/officeDocument/2006/relationships/image" Target="../media/image47.png"/><Relationship Id="rId2" Type="http://schemas.openxmlformats.org/officeDocument/2006/relationships/notesSlide" Target="../notesSlides/notesSlide13.xml"/><Relationship Id="rId1" Type="http://schemas.openxmlformats.org/officeDocument/2006/relationships/slideLayout" Target="../slideLayouts/slideLayout9.xml"/><Relationship Id="rId6" Type="http://schemas.openxmlformats.org/officeDocument/2006/relationships/image" Target="../media/image46.svg"/><Relationship Id="rId5" Type="http://schemas.openxmlformats.org/officeDocument/2006/relationships/image" Target="../media/image45.png"/><Relationship Id="rId10" Type="http://schemas.openxmlformats.org/officeDocument/2006/relationships/hyperlink" Target="http://the2womancrusade.com/tag/foursquare/" TargetMode="External"/><Relationship Id="rId4" Type="http://schemas.openxmlformats.org/officeDocument/2006/relationships/image" Target="../media/image30.svg"/><Relationship Id="rId9" Type="http://schemas.openxmlformats.org/officeDocument/2006/relationships/image" Target="../media/image10.jp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5.xml"/><Relationship Id="rId1" Type="http://schemas.openxmlformats.org/officeDocument/2006/relationships/slideLayout" Target="../slideLayouts/slideLayout9.xml"/><Relationship Id="rId4" Type="http://schemas.openxmlformats.org/officeDocument/2006/relationships/image" Target="../media/image50.svg"/></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6.xml"/><Relationship Id="rId1" Type="http://schemas.openxmlformats.org/officeDocument/2006/relationships/slideLayout" Target="../slideLayouts/slideLayout1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7.xml"/><Relationship Id="rId1" Type="http://schemas.openxmlformats.org/officeDocument/2006/relationships/slideLayout" Target="../slideLayouts/slideLayout9.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8.xml"/><Relationship Id="rId1" Type="http://schemas.openxmlformats.org/officeDocument/2006/relationships/slideLayout" Target="../slideLayouts/slideLayout9.xml"/><Relationship Id="rId5" Type="http://schemas.openxmlformats.org/officeDocument/2006/relationships/image" Target="../media/image57.png"/><Relationship Id="rId4" Type="http://schemas.openxmlformats.org/officeDocument/2006/relationships/image" Target="../media/image56.svg"/></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9.xml"/><Relationship Id="rId1" Type="http://schemas.openxmlformats.org/officeDocument/2006/relationships/slideLayout" Target="../slideLayouts/slideLayout9.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59.jpeg"/><Relationship Id="rId7" Type="http://schemas.openxmlformats.org/officeDocument/2006/relationships/image" Target="../media/image63.svg"/><Relationship Id="rId2" Type="http://schemas.openxmlformats.org/officeDocument/2006/relationships/notesSlide" Target="../notesSlides/notesSlide21.xml"/><Relationship Id="rId1" Type="http://schemas.openxmlformats.org/officeDocument/2006/relationships/slideLayout" Target="../slideLayouts/slideLayout10.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9.xml"/><Relationship Id="rId6" Type="http://schemas.openxmlformats.org/officeDocument/2006/relationships/image" Target="../media/image7.svg"/><Relationship Id="rId5" Type="http://schemas.openxmlformats.org/officeDocument/2006/relationships/image" Target="../media/image6.png"/><Relationship Id="rId10" Type="http://schemas.openxmlformats.org/officeDocument/2006/relationships/hyperlink" Target="http://the2womancrusade.com/tag/foursquare/" TargetMode="External"/><Relationship Id="rId4" Type="http://schemas.openxmlformats.org/officeDocument/2006/relationships/image" Target="../media/image5.svg"/><Relationship Id="rId9" Type="http://schemas.openxmlformats.org/officeDocument/2006/relationships/image" Target="../media/image10.jpg"/></Relationships>
</file>

<file path=ppt/slides/_rels/slide4.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3.jpeg"/><Relationship Id="rId3" Type="http://schemas.openxmlformats.org/officeDocument/2006/relationships/diagramData" Target="../diagrams/data1.xml"/><Relationship Id="rId7" Type="http://schemas.microsoft.com/office/2007/relationships/diagramDrawing" Target="../diagrams/drawing1.xml"/><Relationship Id="rId12" Type="http://schemas.openxmlformats.org/officeDocument/2006/relationships/image" Target="../media/image12.jpg"/><Relationship Id="rId2" Type="http://schemas.openxmlformats.org/officeDocument/2006/relationships/notesSlide" Target="../notesSlides/notesSlide2.xml"/><Relationship Id="rId16" Type="http://schemas.openxmlformats.org/officeDocument/2006/relationships/image" Target="../media/image16.jpg"/><Relationship Id="rId1" Type="http://schemas.openxmlformats.org/officeDocument/2006/relationships/slideLayout" Target="../slideLayouts/slideLayout9.xml"/><Relationship Id="rId6" Type="http://schemas.openxmlformats.org/officeDocument/2006/relationships/diagramColors" Target="../diagrams/colors1.xml"/><Relationship Id="rId11" Type="http://schemas.openxmlformats.org/officeDocument/2006/relationships/hyperlink" Target="http://the2womancrusade.com/tag/foursquare/" TargetMode="External"/><Relationship Id="rId5" Type="http://schemas.openxmlformats.org/officeDocument/2006/relationships/diagramQuickStyle" Target="../diagrams/quickStyle1.xml"/><Relationship Id="rId15" Type="http://schemas.openxmlformats.org/officeDocument/2006/relationships/image" Target="../media/image15.png"/><Relationship Id="rId10" Type="http://schemas.openxmlformats.org/officeDocument/2006/relationships/image" Target="../media/image10.jpg"/><Relationship Id="rId4" Type="http://schemas.openxmlformats.org/officeDocument/2006/relationships/diagramLayout" Target="../diagrams/layout1.xml"/><Relationship Id="rId9" Type="http://schemas.openxmlformats.org/officeDocument/2006/relationships/hyperlink" Target="https://incoseonline.org.uk/Normal_Files/Basic/Groups.aspx?CatID=Groups" TargetMode="External"/><Relationship Id="rId14" Type="http://schemas.openxmlformats.org/officeDocument/2006/relationships/image" Target="../media/image14.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9.xml"/><Relationship Id="rId6" Type="http://schemas.openxmlformats.org/officeDocument/2006/relationships/image" Target="../media/image20.svg"/><Relationship Id="rId5" Type="http://schemas.openxmlformats.org/officeDocument/2006/relationships/image" Target="../media/image19.png"/><Relationship Id="rId10" Type="http://schemas.openxmlformats.org/officeDocument/2006/relationships/hyperlink" Target="http://the2womancrusade.com/tag/foursquare/" TargetMode="External"/><Relationship Id="rId4" Type="http://schemas.openxmlformats.org/officeDocument/2006/relationships/image" Target="../media/image18.svg"/><Relationship Id="rId9" Type="http://schemas.openxmlformats.org/officeDocument/2006/relationships/image" Target="../media/image10.jpg"/></Relationships>
</file>

<file path=ppt/slides/_rels/slide7.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5.xml"/><Relationship Id="rId1" Type="http://schemas.openxmlformats.org/officeDocument/2006/relationships/slideLayout" Target="../slideLayouts/slideLayout9.xml"/><Relationship Id="rId6" Type="http://schemas.openxmlformats.org/officeDocument/2006/relationships/image" Target="../media/image26.svg"/><Relationship Id="rId5" Type="http://schemas.openxmlformats.org/officeDocument/2006/relationships/image" Target="../media/image25.png"/><Relationship Id="rId10" Type="http://schemas.openxmlformats.org/officeDocument/2006/relationships/hyperlink" Target="http://the2womancrusade.com/tag/foursquare/" TargetMode="External"/><Relationship Id="rId4" Type="http://schemas.openxmlformats.org/officeDocument/2006/relationships/image" Target="../media/image24.svg"/><Relationship Id="rId9" Type="http://schemas.openxmlformats.org/officeDocument/2006/relationships/image" Target="../media/image10.jpg"/></Relationships>
</file>

<file path=ppt/slides/_rels/slide8.xml.rels><?xml version="1.0" encoding="UTF-8" standalone="yes"?>
<Relationships xmlns="http://schemas.openxmlformats.org/package/2006/relationships"><Relationship Id="rId8" Type="http://schemas.openxmlformats.org/officeDocument/2006/relationships/image" Target="../media/image34.sv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6.xml"/><Relationship Id="rId1" Type="http://schemas.openxmlformats.org/officeDocument/2006/relationships/slideLayout" Target="../slideLayouts/slideLayout9.xml"/><Relationship Id="rId6" Type="http://schemas.openxmlformats.org/officeDocument/2006/relationships/image" Target="../media/image32.svg"/><Relationship Id="rId5" Type="http://schemas.openxmlformats.org/officeDocument/2006/relationships/image" Target="../media/image31.png"/><Relationship Id="rId10" Type="http://schemas.openxmlformats.org/officeDocument/2006/relationships/hyperlink" Target="http://the2womancrusade.com/tag/foursquare/" TargetMode="External"/><Relationship Id="rId4" Type="http://schemas.openxmlformats.org/officeDocument/2006/relationships/image" Target="../media/image30.svg"/><Relationship Id="rId9" Type="http://schemas.openxmlformats.org/officeDocument/2006/relationships/image" Target="../media/image10.jpg"/></Relationships>
</file>

<file path=ppt/slides/_rels/slide9.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7.xml"/><Relationship Id="rId1" Type="http://schemas.openxmlformats.org/officeDocument/2006/relationships/slideLayout" Target="../slideLayouts/slideLayout9.xml"/><Relationship Id="rId4" Type="http://schemas.openxmlformats.org/officeDocument/2006/relationships/image" Target="../media/image35.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A338AC-DEA4-4A72-A4C5-F08DF4738E09}"/>
              </a:ext>
            </a:extLst>
          </p:cNvPr>
          <p:cNvSpPr>
            <a:spLocks noGrp="1"/>
          </p:cNvSpPr>
          <p:nvPr>
            <p:ph type="title"/>
          </p:nvPr>
        </p:nvSpPr>
        <p:spPr>
          <a:xfrm>
            <a:off x="1179195" y="1358517"/>
            <a:ext cx="6785610" cy="1759902"/>
          </a:xfrm>
        </p:spPr>
        <p:txBody>
          <a:bodyPr/>
          <a:lstStyle/>
          <a:p>
            <a:r>
              <a:rPr lang="en-US" dirty="0"/>
              <a:t>Safety Reporting Reference Model: Optimizing </a:t>
            </a:r>
            <a:r>
              <a:rPr lang="en-GB" dirty="0"/>
              <a:t>Global Safety Reporting in Clinical Trials using Local Laws</a:t>
            </a:r>
            <a:endParaRPr lang="en-US" dirty="0"/>
          </a:p>
        </p:txBody>
      </p:sp>
    </p:spTree>
    <p:extLst>
      <p:ext uri="{BB962C8B-B14F-4D97-AF65-F5344CB8AC3E}">
        <p14:creationId xmlns:p14="http://schemas.microsoft.com/office/powerpoint/2010/main" val="27272340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71816" y="146304"/>
            <a:ext cx="7038369" cy="318549"/>
          </a:xfrm>
        </p:spPr>
        <p:txBody>
          <a:bodyPr/>
          <a:lstStyle/>
          <a:p>
            <a:r>
              <a:rPr lang="en-US" sz="2800" dirty="0">
                <a:solidFill>
                  <a:schemeClr val="bg1"/>
                </a:solidFill>
                <a:latin typeface="Helvetica" pitchFamily="2" charset="0"/>
              </a:rPr>
              <a:t>Safety Reporting Regulatory Intelligence</a:t>
            </a:r>
          </a:p>
        </p:txBody>
      </p:sp>
      <p:sp>
        <p:nvSpPr>
          <p:cNvPr id="4" name="TextBox 3"/>
          <p:cNvSpPr txBox="1"/>
          <p:nvPr/>
        </p:nvSpPr>
        <p:spPr>
          <a:xfrm>
            <a:off x="397892" y="760664"/>
            <a:ext cx="6273071" cy="2031325"/>
          </a:xfrm>
          <a:prstGeom prst="rect">
            <a:avLst/>
          </a:prstGeom>
          <a:noFill/>
        </p:spPr>
        <p:txBody>
          <a:bodyPr wrap="square" rtlCol="0">
            <a:spAutoFit/>
          </a:bodyPr>
          <a:lstStyle/>
          <a:p>
            <a:pPr marL="557213" lvl="1" indent="-214313">
              <a:buFont typeface="Wingdings" panose="05000000000000000000" pitchFamily="2" charset="2"/>
              <a:buChar char="Ø"/>
            </a:pPr>
            <a:endParaRPr lang="en-US" sz="1050" dirty="0"/>
          </a:p>
          <a:p>
            <a:pPr marL="557213" lvl="1" indent="-214313">
              <a:buFont typeface="Wingdings" panose="05000000000000000000" pitchFamily="2" charset="2"/>
              <a:buChar char="Ø"/>
            </a:pPr>
            <a:endParaRPr lang="en-US" sz="1050" dirty="0"/>
          </a:p>
          <a:p>
            <a:pPr marL="557213" lvl="1" indent="-214313">
              <a:buFont typeface="Wingdings" panose="05000000000000000000" pitchFamily="2" charset="2"/>
              <a:buChar char="Ø"/>
            </a:pPr>
            <a:endParaRPr lang="en-US" sz="1050" dirty="0"/>
          </a:p>
          <a:p>
            <a:pPr marL="557213" lvl="1" indent="-214313">
              <a:buFont typeface="Wingdings" panose="05000000000000000000" pitchFamily="2" charset="2"/>
              <a:buChar char="Ø"/>
            </a:pPr>
            <a:endParaRPr lang="en-US" sz="1050" dirty="0"/>
          </a:p>
          <a:p>
            <a:pPr marL="557213" lvl="1" indent="-214313">
              <a:buFont typeface="Wingdings" panose="05000000000000000000" pitchFamily="2" charset="2"/>
              <a:buChar char="Ø"/>
            </a:pPr>
            <a:endParaRPr lang="en-US" sz="1050" dirty="0"/>
          </a:p>
          <a:p>
            <a:pPr marL="557213" lvl="1" indent="-214313">
              <a:buFont typeface="Wingdings" panose="05000000000000000000" pitchFamily="2" charset="2"/>
              <a:buChar char="Ø"/>
            </a:pPr>
            <a:endParaRPr lang="en-US" sz="1050" dirty="0"/>
          </a:p>
          <a:p>
            <a:pPr marL="557213" lvl="1" indent="-214313">
              <a:buFont typeface="Wingdings" panose="05000000000000000000" pitchFamily="2" charset="2"/>
              <a:buChar char="Ø"/>
            </a:pPr>
            <a:endParaRPr lang="en-US" sz="1050" dirty="0"/>
          </a:p>
          <a:p>
            <a:pPr marL="557213" lvl="1" indent="-214313">
              <a:buFont typeface="Wingdings" panose="05000000000000000000" pitchFamily="2" charset="2"/>
              <a:buChar char="Ø"/>
            </a:pPr>
            <a:endParaRPr lang="en-US" sz="1050" dirty="0"/>
          </a:p>
          <a:p>
            <a:pPr lvl="1"/>
            <a:endParaRPr lang="en-US" sz="1050" dirty="0"/>
          </a:p>
          <a:p>
            <a:endParaRPr lang="en-US" sz="1050" b="1" dirty="0">
              <a:solidFill>
                <a:schemeClr val="accent1"/>
              </a:solidFill>
            </a:endParaRPr>
          </a:p>
          <a:p>
            <a:pPr marL="214313" indent="-214313">
              <a:buFont typeface="Wingdings" panose="05000000000000000000" pitchFamily="2" charset="2"/>
              <a:buChar char="Ø"/>
            </a:pPr>
            <a:endParaRPr lang="en-US" sz="1050" b="1" dirty="0">
              <a:solidFill>
                <a:schemeClr val="accent1"/>
              </a:solidFill>
            </a:endParaRPr>
          </a:p>
          <a:p>
            <a:endParaRPr lang="en-US" sz="1050" dirty="0"/>
          </a:p>
        </p:txBody>
      </p:sp>
      <p:pic>
        <p:nvPicPr>
          <p:cNvPr id="3" name="Picture 2">
            <a:extLst>
              <a:ext uri="{FF2B5EF4-FFF2-40B4-BE49-F238E27FC236}">
                <a16:creationId xmlns:a16="http://schemas.microsoft.com/office/drawing/2014/main" id="{4499AB5A-1B65-4588-80BF-34DCAF2AABD8}"/>
              </a:ext>
            </a:extLst>
          </p:cNvPr>
          <p:cNvPicPr>
            <a:picLocks noChangeAspect="1"/>
          </p:cNvPicPr>
          <p:nvPr/>
        </p:nvPicPr>
        <p:blipFill>
          <a:blip r:embed="rId3"/>
          <a:stretch>
            <a:fillRect/>
          </a:stretch>
        </p:blipFill>
        <p:spPr>
          <a:xfrm>
            <a:off x="375589" y="883054"/>
            <a:ext cx="5314188" cy="1592580"/>
          </a:xfrm>
          <a:prstGeom prst="rect">
            <a:avLst/>
          </a:prstGeom>
          <a:ln cmpd="sng">
            <a:solidFill>
              <a:schemeClr val="accent1"/>
            </a:solidFill>
          </a:ln>
        </p:spPr>
      </p:pic>
      <p:pic>
        <p:nvPicPr>
          <p:cNvPr id="5" name="Picture 4">
            <a:extLst>
              <a:ext uri="{FF2B5EF4-FFF2-40B4-BE49-F238E27FC236}">
                <a16:creationId xmlns:a16="http://schemas.microsoft.com/office/drawing/2014/main" id="{C61669AE-E4B4-43B2-A42F-362839EC10DB}"/>
              </a:ext>
            </a:extLst>
          </p:cNvPr>
          <p:cNvPicPr>
            <a:picLocks noChangeAspect="1"/>
          </p:cNvPicPr>
          <p:nvPr/>
        </p:nvPicPr>
        <p:blipFill>
          <a:blip r:embed="rId4"/>
          <a:stretch>
            <a:fillRect/>
          </a:stretch>
        </p:blipFill>
        <p:spPr>
          <a:xfrm>
            <a:off x="380433" y="2521669"/>
            <a:ext cx="6618351" cy="2541270"/>
          </a:xfrm>
          <a:prstGeom prst="rect">
            <a:avLst/>
          </a:prstGeom>
          <a:ln>
            <a:solidFill>
              <a:schemeClr val="accent1"/>
            </a:solidFill>
          </a:ln>
        </p:spPr>
      </p:pic>
      <p:sp>
        <p:nvSpPr>
          <p:cNvPr id="9" name="TextBox 8">
            <a:extLst>
              <a:ext uri="{FF2B5EF4-FFF2-40B4-BE49-F238E27FC236}">
                <a16:creationId xmlns:a16="http://schemas.microsoft.com/office/drawing/2014/main" id="{96D5C124-3BE3-4460-A768-19CCFD426447}"/>
              </a:ext>
            </a:extLst>
          </p:cNvPr>
          <p:cNvSpPr txBox="1"/>
          <p:nvPr/>
        </p:nvSpPr>
        <p:spPr>
          <a:xfrm>
            <a:off x="6758338" y="3438880"/>
            <a:ext cx="1476686" cy="415498"/>
          </a:xfrm>
          <a:prstGeom prst="rect">
            <a:avLst/>
          </a:prstGeom>
          <a:noFill/>
        </p:spPr>
        <p:txBody>
          <a:bodyPr wrap="none" rtlCol="0">
            <a:spAutoFit/>
          </a:bodyPr>
          <a:lstStyle/>
          <a:p>
            <a:pPr algn="ctr"/>
            <a:r>
              <a:rPr lang="en-US" sz="1050" b="1" i="1" dirty="0">
                <a:solidFill>
                  <a:schemeClr val="bg1"/>
                </a:solidFill>
              </a:rPr>
              <a:t>Safety Reporting</a:t>
            </a:r>
          </a:p>
          <a:p>
            <a:pPr algn="ctr"/>
            <a:r>
              <a:rPr lang="en-US" sz="1050" b="1" i="1" dirty="0">
                <a:solidFill>
                  <a:schemeClr val="bg1"/>
                </a:solidFill>
              </a:rPr>
              <a:t>Regulatory Intelligence</a:t>
            </a:r>
          </a:p>
        </p:txBody>
      </p:sp>
    </p:spTree>
    <p:extLst>
      <p:ext uri="{BB962C8B-B14F-4D97-AF65-F5344CB8AC3E}">
        <p14:creationId xmlns:p14="http://schemas.microsoft.com/office/powerpoint/2010/main" val="1931449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71815" y="172286"/>
            <a:ext cx="7748477" cy="567848"/>
          </a:xfrm>
        </p:spPr>
        <p:txBody>
          <a:bodyPr/>
          <a:lstStyle/>
          <a:p>
            <a:r>
              <a:rPr lang="en-US" sz="2000" dirty="0">
                <a:solidFill>
                  <a:schemeClr val="bg1"/>
                </a:solidFill>
                <a:latin typeface="Helvetica" pitchFamily="2" charset="0"/>
                <a:ea typeface="Verdana" panose="020B0604030504040204" pitchFamily="34" charset="0"/>
                <a:cs typeface="Verdana" panose="020B0604030504040204" pitchFamily="34" charset="0"/>
              </a:rPr>
              <a:t>Safety Reporting Reference Model – How is it Maintained?</a:t>
            </a:r>
            <a:endParaRPr lang="en-US" sz="2000" i="1" dirty="0">
              <a:solidFill>
                <a:schemeClr val="bg1"/>
              </a:solidFill>
              <a:latin typeface="Helvetica" pitchFamily="2" charset="0"/>
              <a:ea typeface="Verdana" panose="020B0604030504040204" pitchFamily="34" charset="0"/>
              <a:cs typeface="Verdana" panose="020B0604030504040204" pitchFamily="34" charset="0"/>
            </a:endParaRPr>
          </a:p>
        </p:txBody>
      </p:sp>
      <p:sp>
        <p:nvSpPr>
          <p:cNvPr id="4" name="Content Placeholder 2"/>
          <p:cNvSpPr txBox="1">
            <a:spLocks/>
          </p:cNvSpPr>
          <p:nvPr/>
        </p:nvSpPr>
        <p:spPr>
          <a:xfrm>
            <a:off x="377190" y="702271"/>
            <a:ext cx="8109986" cy="4152993"/>
          </a:xfrm>
          <a:prstGeom prst="rect">
            <a:avLst/>
          </a:prstGeom>
        </p:spPr>
        <p:txBody>
          <a:bodyPr/>
          <a:lstStyle>
            <a:lvl1pPr marL="342900" indent="-342900" algn="l" defTabSz="457200" rtl="0" eaLnBrk="1" latinLnBrk="0" hangingPunct="1">
              <a:spcBef>
                <a:spcPct val="20000"/>
              </a:spcBef>
              <a:buClr>
                <a:srgbClr val="2166B3"/>
              </a:buClr>
              <a:buSzPct val="80000"/>
              <a:buFont typeface="Wingdings 2" pitchFamily="18" charset="2"/>
              <a:buChar char="Â"/>
              <a:defRPr sz="2800" kern="1200">
                <a:solidFill>
                  <a:srgbClr val="404040"/>
                </a:solidFill>
                <a:latin typeface="Arial Narrow" pitchFamily="34" charset="0"/>
                <a:ea typeface="Tahoma" pitchFamily="34" charset="0"/>
                <a:cs typeface="Tahoma" pitchFamily="34" charset="0"/>
              </a:defRPr>
            </a:lvl1pPr>
            <a:lvl2pPr marL="742950" indent="-285750" algn="l" defTabSz="457200" rtl="0" eaLnBrk="1" latinLnBrk="0" hangingPunct="1">
              <a:spcBef>
                <a:spcPct val="20000"/>
              </a:spcBef>
              <a:buFont typeface="Arial"/>
              <a:buChar char="–"/>
              <a:defRPr sz="2400" kern="1200">
                <a:solidFill>
                  <a:srgbClr val="404040"/>
                </a:solidFill>
                <a:latin typeface="Arial Narrow" pitchFamily="34" charset="0"/>
                <a:ea typeface="Tahoma" pitchFamily="34" charset="0"/>
                <a:cs typeface="Tahoma" pitchFamily="34" charset="0"/>
              </a:defRPr>
            </a:lvl2pPr>
            <a:lvl3pPr marL="1143000" indent="-228600" algn="l" defTabSz="457200" rtl="0" eaLnBrk="1" latinLnBrk="0" hangingPunct="1">
              <a:spcBef>
                <a:spcPct val="20000"/>
              </a:spcBef>
              <a:buClr>
                <a:srgbClr val="2166B3"/>
              </a:buClr>
              <a:buSzPct val="80000"/>
              <a:buFont typeface="Wingdings 3" pitchFamily="18" charset="2"/>
              <a:buChar char=""/>
              <a:defRPr sz="2000" kern="1200">
                <a:solidFill>
                  <a:srgbClr val="404040"/>
                </a:solidFill>
                <a:latin typeface="Arial Narrow" pitchFamily="34" charset="0"/>
                <a:ea typeface="Tahoma" pitchFamily="34" charset="0"/>
                <a:cs typeface="Tahoma" pitchFamily="34" charset="0"/>
              </a:defRPr>
            </a:lvl3pPr>
            <a:lvl4pPr marL="1600200" indent="-228600" algn="l" defTabSz="457200" rtl="0" eaLnBrk="1" latinLnBrk="0" hangingPunct="1">
              <a:spcBef>
                <a:spcPct val="20000"/>
              </a:spcBef>
              <a:buFont typeface="Arial"/>
              <a:buChar char="–"/>
              <a:defRPr sz="1800" kern="1200">
                <a:solidFill>
                  <a:srgbClr val="404040"/>
                </a:solidFill>
                <a:latin typeface="Arial Narrow" pitchFamily="34" charset="0"/>
                <a:ea typeface="Tahoma" pitchFamily="34" charset="0"/>
                <a:cs typeface="Tahoma" pitchFamily="34" charset="0"/>
              </a:defRPr>
            </a:lvl4pPr>
            <a:lvl5pPr marL="2057400" indent="-228600" algn="l" defTabSz="457200" rtl="0" eaLnBrk="1" latinLnBrk="0" hangingPunct="1">
              <a:spcBef>
                <a:spcPct val="20000"/>
              </a:spcBef>
              <a:buClr>
                <a:srgbClr val="2166B3"/>
              </a:buClr>
              <a:buFont typeface="Arial"/>
              <a:buChar char="»"/>
              <a:defRPr sz="1800" kern="1200">
                <a:solidFill>
                  <a:srgbClr val="404040"/>
                </a:solidFill>
                <a:latin typeface="Arial Narrow" pitchFamily="34" charset="0"/>
                <a:ea typeface="Tahoma" pitchFamily="34" charset="0"/>
                <a:cs typeface="Tahoma"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buFont typeface="Wingdings" panose="05000000000000000000" pitchFamily="2" charset="2"/>
              <a:buChar char="Ø"/>
              <a:defRPr/>
            </a:pPr>
            <a:endParaRPr lang="en-US" sz="1500" b="1" dirty="0">
              <a:solidFill>
                <a:srgbClr val="0070C0"/>
              </a:solidFill>
              <a:latin typeface="Helvetica" pitchFamily="2" charset="0"/>
            </a:endParaRPr>
          </a:p>
          <a:p>
            <a:pPr>
              <a:buFont typeface="Wingdings" panose="05000000000000000000" pitchFamily="2" charset="2"/>
              <a:buChar char="Ø"/>
              <a:defRPr/>
            </a:pPr>
            <a:r>
              <a:rPr lang="en-US" sz="1800" b="1" dirty="0">
                <a:solidFill>
                  <a:srgbClr val="0070C0"/>
                </a:solidFill>
                <a:latin typeface="Helvetica" pitchFamily="2" charset="0"/>
              </a:rPr>
              <a:t>Artificial Intelligence</a:t>
            </a:r>
          </a:p>
          <a:p>
            <a:pPr marL="771525" lvl="1">
              <a:buClr>
                <a:srgbClr val="2166B3"/>
              </a:buClr>
              <a:buSzPct val="80000"/>
              <a:buFont typeface="Wingdings" pitchFamily="2" charset="2"/>
              <a:buChar char="q"/>
              <a:defRPr/>
            </a:pPr>
            <a:r>
              <a:rPr lang="en-US" sz="1600" dirty="0">
                <a:solidFill>
                  <a:srgbClr val="0070C0"/>
                </a:solidFill>
                <a:latin typeface="Helvetica" pitchFamily="2" charset="0"/>
              </a:rPr>
              <a:t>Monitor Regulatory changes</a:t>
            </a:r>
          </a:p>
          <a:p>
            <a:pPr lvl="2" indent="-257175">
              <a:buFont typeface="Courier New" panose="02070309020205020404" pitchFamily="49" charset="0"/>
              <a:buChar char="o"/>
              <a:defRPr/>
            </a:pPr>
            <a:r>
              <a:rPr lang="en-US" sz="1600" dirty="0">
                <a:solidFill>
                  <a:srgbClr val="0070C0"/>
                </a:solidFill>
                <a:latin typeface="Helvetica" pitchFamily="2" charset="0"/>
              </a:rPr>
              <a:t>Regulations, guidance and directives</a:t>
            </a:r>
            <a:endParaRPr lang="en-US" sz="1600" b="1" dirty="0">
              <a:solidFill>
                <a:srgbClr val="0070C0"/>
              </a:solidFill>
              <a:latin typeface="Helvetica" pitchFamily="2" charset="0"/>
            </a:endParaRPr>
          </a:p>
          <a:p>
            <a:pPr marL="771525" lvl="1">
              <a:buClr>
                <a:srgbClr val="2166B3"/>
              </a:buClr>
              <a:buSzPct val="80000"/>
              <a:buFont typeface="Wingdings" pitchFamily="2" charset="2"/>
              <a:buChar char="q"/>
              <a:defRPr/>
            </a:pPr>
            <a:r>
              <a:rPr lang="en-US" sz="1600" dirty="0">
                <a:solidFill>
                  <a:srgbClr val="0070C0"/>
                </a:solidFill>
                <a:latin typeface="Helvetica" pitchFamily="2" charset="0"/>
              </a:rPr>
              <a:t>Natural Language Processing</a:t>
            </a:r>
          </a:p>
          <a:p>
            <a:pPr lvl="2" indent="-257175">
              <a:buFont typeface="Courier New" panose="02070309020205020404" pitchFamily="49" charset="0"/>
              <a:buChar char="o"/>
              <a:defRPr/>
            </a:pPr>
            <a:r>
              <a:rPr lang="en-US" sz="1600" dirty="0">
                <a:solidFill>
                  <a:srgbClr val="0070C0"/>
                </a:solidFill>
                <a:latin typeface="Helvetica" pitchFamily="2" charset="0"/>
              </a:rPr>
              <a:t>Text Summarization</a:t>
            </a:r>
          </a:p>
          <a:p>
            <a:pPr lvl="2" indent="-257175">
              <a:buFont typeface="Courier New" panose="02070309020205020404" pitchFamily="49" charset="0"/>
              <a:buChar char="o"/>
              <a:defRPr/>
            </a:pPr>
            <a:r>
              <a:rPr lang="en-US" sz="1600" dirty="0">
                <a:solidFill>
                  <a:srgbClr val="0070C0"/>
                </a:solidFill>
                <a:latin typeface="Helvetica" pitchFamily="2" charset="0"/>
              </a:rPr>
              <a:t>Text Classification</a:t>
            </a:r>
          </a:p>
          <a:p>
            <a:pPr marL="771525" lvl="1">
              <a:buClr>
                <a:srgbClr val="2166B3"/>
              </a:buClr>
              <a:buSzPct val="80000"/>
              <a:buFont typeface="Wingdings" pitchFamily="2" charset="2"/>
              <a:buChar char="q"/>
              <a:defRPr/>
            </a:pPr>
            <a:r>
              <a:rPr lang="en-US" sz="1600" dirty="0">
                <a:solidFill>
                  <a:srgbClr val="0070C0"/>
                </a:solidFill>
                <a:latin typeface="Helvetica" pitchFamily="2" charset="0"/>
              </a:rPr>
              <a:t>SafetyPortal metrics and analytics</a:t>
            </a:r>
          </a:p>
          <a:p>
            <a:pPr lvl="2" indent="-257175">
              <a:buFont typeface="Courier New" panose="02070309020205020404" pitchFamily="49" charset="0"/>
              <a:buChar char="o"/>
              <a:defRPr/>
            </a:pPr>
            <a:r>
              <a:rPr lang="en-US" sz="1600" dirty="0">
                <a:solidFill>
                  <a:srgbClr val="0070C0"/>
                </a:solidFill>
                <a:latin typeface="Helvetica" pitchFamily="2" charset="0"/>
              </a:rPr>
              <a:t>200 million records</a:t>
            </a:r>
          </a:p>
          <a:p>
            <a:pPr marL="0" indent="0">
              <a:buNone/>
              <a:defRPr/>
            </a:pPr>
            <a:endParaRPr lang="en-US" sz="1200" b="1" dirty="0">
              <a:solidFill>
                <a:srgbClr val="0070C0"/>
              </a:solidFill>
              <a:latin typeface="Helvetica" pitchFamily="2" charset="0"/>
            </a:endParaRPr>
          </a:p>
          <a:p>
            <a:pPr>
              <a:buFont typeface="Wingdings" panose="05000000000000000000" pitchFamily="2" charset="2"/>
              <a:buChar char="Ø"/>
              <a:defRPr/>
            </a:pPr>
            <a:r>
              <a:rPr lang="en-US" sz="1800" b="1" dirty="0">
                <a:solidFill>
                  <a:srgbClr val="0070C0"/>
                </a:solidFill>
                <a:latin typeface="Helvetica" pitchFamily="2" charset="0"/>
              </a:rPr>
              <a:t>Human Expertise</a:t>
            </a:r>
          </a:p>
          <a:p>
            <a:pPr marL="771525" lvl="1">
              <a:buClr>
                <a:srgbClr val="2166B3"/>
              </a:buClr>
              <a:buSzPct val="80000"/>
              <a:buFont typeface="Wingdings" pitchFamily="2" charset="2"/>
              <a:buChar char="q"/>
              <a:defRPr/>
            </a:pPr>
            <a:r>
              <a:rPr lang="en-US" sz="1600" dirty="0">
                <a:solidFill>
                  <a:srgbClr val="0070C0"/>
                </a:solidFill>
                <a:latin typeface="Helvetica" pitchFamily="2" charset="0"/>
              </a:rPr>
              <a:t>Harmonization Working Group</a:t>
            </a:r>
          </a:p>
          <a:p>
            <a:pPr lvl="2" indent="-257175">
              <a:buFont typeface="Courier New" panose="02070309020205020404" pitchFamily="49" charset="0"/>
              <a:buChar char="o"/>
              <a:defRPr/>
            </a:pPr>
            <a:r>
              <a:rPr lang="en-US" sz="1600" dirty="0">
                <a:solidFill>
                  <a:srgbClr val="0070C0"/>
                </a:solidFill>
                <a:latin typeface="Helvetica" pitchFamily="2" charset="0"/>
              </a:rPr>
              <a:t>Changes in Interpretation of Rules</a:t>
            </a:r>
          </a:p>
          <a:p>
            <a:pPr lvl="2" indent="-257175">
              <a:buFont typeface="Courier New" panose="02070309020205020404" pitchFamily="49" charset="0"/>
              <a:buChar char="o"/>
              <a:defRPr/>
            </a:pPr>
            <a:r>
              <a:rPr lang="en-US" sz="1600" dirty="0">
                <a:solidFill>
                  <a:srgbClr val="0070C0"/>
                </a:solidFill>
                <a:latin typeface="Helvetica" pitchFamily="2" charset="0"/>
              </a:rPr>
              <a:t>Safety Reporting Reference Model</a:t>
            </a:r>
          </a:p>
          <a:p>
            <a:pPr lvl="2">
              <a:buFont typeface="Wingdings" panose="05000000000000000000" pitchFamily="2" charset="2"/>
              <a:buChar char="Ø"/>
              <a:defRPr/>
            </a:pPr>
            <a:endParaRPr lang="en-US" sz="600" b="1" dirty="0">
              <a:solidFill>
                <a:srgbClr val="0070C0"/>
              </a:solidFill>
              <a:latin typeface="Helvetica" pitchFamily="2" charset="0"/>
            </a:endParaRPr>
          </a:p>
          <a:p>
            <a:pPr>
              <a:buFont typeface="Wingdings" panose="05000000000000000000" pitchFamily="2" charset="2"/>
              <a:buChar char="Ø"/>
              <a:defRPr/>
            </a:pPr>
            <a:endParaRPr lang="en-US" sz="1200" b="1" dirty="0">
              <a:solidFill>
                <a:srgbClr val="0070C0"/>
              </a:solidFill>
              <a:latin typeface="+mn-lt"/>
            </a:endParaRPr>
          </a:p>
          <a:p>
            <a:pPr marL="600075" lvl="2" indent="0">
              <a:buNone/>
              <a:defRPr/>
            </a:pPr>
            <a:endParaRPr lang="en-US" sz="1050" dirty="0">
              <a:solidFill>
                <a:srgbClr val="0070C0"/>
              </a:solidFill>
            </a:endParaRPr>
          </a:p>
          <a:p>
            <a:pPr>
              <a:buFont typeface="Wingdings" panose="05000000000000000000" pitchFamily="2" charset="2"/>
              <a:buChar char="Ø"/>
              <a:defRPr/>
            </a:pPr>
            <a:endParaRPr lang="en-US" sz="2100" dirty="0"/>
          </a:p>
        </p:txBody>
      </p:sp>
      <p:pic>
        <p:nvPicPr>
          <p:cNvPr id="5" name="Picture 4"/>
          <p:cNvPicPr>
            <a:picLocks noChangeAspect="1"/>
          </p:cNvPicPr>
          <p:nvPr/>
        </p:nvPicPr>
        <p:blipFill>
          <a:blip r:embed="rId3"/>
          <a:stretch>
            <a:fillRect/>
          </a:stretch>
        </p:blipFill>
        <p:spPr>
          <a:xfrm>
            <a:off x="5114927" y="3019367"/>
            <a:ext cx="3353219" cy="1714500"/>
          </a:xfrm>
          <a:prstGeom prst="rect">
            <a:avLst/>
          </a:prstGeom>
        </p:spPr>
      </p:pic>
      <p:pic>
        <p:nvPicPr>
          <p:cNvPr id="18" name="Picture 17">
            <a:extLst>
              <a:ext uri="{FF2B5EF4-FFF2-40B4-BE49-F238E27FC236}">
                <a16:creationId xmlns:a16="http://schemas.microsoft.com/office/drawing/2014/main" id="{0449E563-D8C3-1342-9D10-65D08BC0EEA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86690" y="852795"/>
            <a:ext cx="3326642" cy="1783080"/>
          </a:xfrm>
          <a:prstGeom prst="rect">
            <a:avLst/>
          </a:prstGeom>
        </p:spPr>
      </p:pic>
    </p:spTree>
    <p:extLst>
      <p:ext uri="{BB962C8B-B14F-4D97-AF65-F5344CB8AC3E}">
        <p14:creationId xmlns:p14="http://schemas.microsoft.com/office/powerpoint/2010/main" val="40419821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 name="Picture 53">
            <a:extLst>
              <a:ext uri="{FF2B5EF4-FFF2-40B4-BE49-F238E27FC236}">
                <a16:creationId xmlns:a16="http://schemas.microsoft.com/office/drawing/2014/main" id="{C60E4AE2-7BDE-4F31-8C0F-02DF3D49CB9B}"/>
              </a:ext>
            </a:extLst>
          </p:cNvPr>
          <p:cNvPicPr>
            <a:picLocks noChangeAspect="1"/>
          </p:cNvPicPr>
          <p:nvPr/>
        </p:nvPicPr>
        <p:blipFill rotWithShape="1">
          <a:blip r:embed="rId3" cstate="email">
            <a:extLst>
              <a:ext uri="{28A0092B-C50C-407E-A947-70E740481C1C}">
                <a14:useLocalDpi xmlns:a14="http://schemas.microsoft.com/office/drawing/2010/main" val="0"/>
              </a:ext>
            </a:extLst>
          </a:blip>
          <a:srcRect b="-1"/>
          <a:stretch/>
        </p:blipFill>
        <p:spPr>
          <a:xfrm>
            <a:off x="5557291" y="1012534"/>
            <a:ext cx="2449402" cy="3819497"/>
          </a:xfrm>
          <a:custGeom>
            <a:avLst/>
            <a:gdLst>
              <a:gd name="connsiteX0" fmla="*/ 1041368 w 5441859"/>
              <a:gd name="connsiteY0" fmla="*/ 0 h 5654940"/>
              <a:gd name="connsiteX1" fmla="*/ 5441859 w 5441859"/>
              <a:gd name="connsiteY1" fmla="*/ 0 h 5654940"/>
              <a:gd name="connsiteX2" fmla="*/ 5441859 w 5441859"/>
              <a:gd name="connsiteY2" fmla="*/ 4820612 h 5654940"/>
              <a:gd name="connsiteX3" fmla="*/ 5285166 w 5441859"/>
              <a:gd name="connsiteY3" fmla="*/ 4957981 h 5654940"/>
              <a:gd name="connsiteX4" fmla="*/ 3267719 w 5441859"/>
              <a:gd name="connsiteY4" fmla="*/ 5654940 h 5654940"/>
              <a:gd name="connsiteX5" fmla="*/ 0 w 5441859"/>
              <a:gd name="connsiteY5" fmla="*/ 2387221 h 5654940"/>
              <a:gd name="connsiteX6" fmla="*/ 957093 w 5441859"/>
              <a:gd name="connsiteY6" fmla="*/ 76595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1041368" y="0"/>
                </a:moveTo>
                <a:lnTo>
                  <a:pt x="5441859" y="0"/>
                </a:lnTo>
                <a:lnTo>
                  <a:pt x="5441859" y="4820612"/>
                </a:lnTo>
                <a:lnTo>
                  <a:pt x="5285166" y="4957981"/>
                </a:lnTo>
                <a:cubicBezTo>
                  <a:pt x="4729628" y="5394557"/>
                  <a:pt x="4029081" y="5654940"/>
                  <a:pt x="3267719" y="5654940"/>
                </a:cubicBezTo>
                <a:cubicBezTo>
                  <a:pt x="1463008" y="5654940"/>
                  <a:pt x="0" y="4191932"/>
                  <a:pt x="0" y="2387221"/>
                </a:cubicBezTo>
                <a:cubicBezTo>
                  <a:pt x="0" y="1484866"/>
                  <a:pt x="365752" y="667936"/>
                  <a:pt x="957093" y="76595"/>
                </a:cubicBezTo>
                <a:close/>
              </a:path>
            </a:pathLst>
          </a:custGeom>
        </p:spPr>
      </p:pic>
      <p:sp>
        <p:nvSpPr>
          <p:cNvPr id="55" name="Rectangle 54">
            <a:extLst>
              <a:ext uri="{FF2B5EF4-FFF2-40B4-BE49-F238E27FC236}">
                <a16:creationId xmlns:a16="http://schemas.microsoft.com/office/drawing/2014/main" id="{1B8F75F4-5709-41A2-B5E0-A40DB5A17441}"/>
              </a:ext>
            </a:extLst>
          </p:cNvPr>
          <p:cNvSpPr/>
          <p:nvPr/>
        </p:nvSpPr>
        <p:spPr>
          <a:xfrm>
            <a:off x="432055" y="999666"/>
            <a:ext cx="7619126" cy="3825937"/>
          </a:xfrm>
          <a:prstGeom prst="rect">
            <a:avLst/>
          </a:prstGeom>
          <a:solidFill>
            <a:srgbClr val="026CB6">
              <a:alpha val="71000"/>
            </a:srgbClr>
          </a:solidFill>
          <a:ln w="12700" cap="flat" cmpd="sng" algn="ctr">
            <a:noFill/>
            <a:prstDash val="dash"/>
            <a:miter lim="800000"/>
          </a:ln>
          <a:effectLst/>
        </p:spPr>
        <p:txBody>
          <a:bodyPr rtlCol="0" anchor="ctr"/>
          <a:lstStyle/>
          <a:p>
            <a:pPr algn="ctr">
              <a:defRPr/>
            </a:pPr>
            <a:endParaRPr lang="en-GB" sz="1350" kern="0" dirty="0">
              <a:solidFill>
                <a:prstClr val="white"/>
              </a:solidFill>
              <a:latin typeface="Arial" panose="020B0604020202020204"/>
            </a:endParaRPr>
          </a:p>
        </p:txBody>
      </p:sp>
      <p:sp>
        <p:nvSpPr>
          <p:cNvPr id="56" name="Freeform 6">
            <a:extLst>
              <a:ext uri="{FF2B5EF4-FFF2-40B4-BE49-F238E27FC236}">
                <a16:creationId xmlns:a16="http://schemas.microsoft.com/office/drawing/2014/main" id="{ECF832F3-2836-42E8-96CB-8AC78FC55750}"/>
              </a:ext>
            </a:extLst>
          </p:cNvPr>
          <p:cNvSpPr/>
          <p:nvPr/>
        </p:nvSpPr>
        <p:spPr>
          <a:xfrm>
            <a:off x="572326" y="2133763"/>
            <a:ext cx="1174658" cy="499688"/>
          </a:xfrm>
          <a:custGeom>
            <a:avLst/>
            <a:gdLst>
              <a:gd name="connsiteX0" fmla="*/ 0 w 1566210"/>
              <a:gd name="connsiteY0" fmla="*/ 0 h 666251"/>
              <a:gd name="connsiteX1" fmla="*/ 1566210 w 1566210"/>
              <a:gd name="connsiteY1" fmla="*/ 0 h 666251"/>
              <a:gd name="connsiteX2" fmla="*/ 1566210 w 1566210"/>
              <a:gd name="connsiteY2" fmla="*/ 666251 h 666251"/>
              <a:gd name="connsiteX3" fmla="*/ 0 w 1566210"/>
              <a:gd name="connsiteY3" fmla="*/ 666251 h 666251"/>
              <a:gd name="connsiteX4" fmla="*/ 0 w 1566210"/>
              <a:gd name="connsiteY4" fmla="*/ 0 h 6662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6210" h="666251">
                <a:moveTo>
                  <a:pt x="0" y="0"/>
                </a:moveTo>
                <a:lnTo>
                  <a:pt x="1566210" y="0"/>
                </a:lnTo>
                <a:lnTo>
                  <a:pt x="1566210" y="666251"/>
                </a:lnTo>
                <a:lnTo>
                  <a:pt x="0" y="666251"/>
                </a:lnTo>
                <a:lnTo>
                  <a:pt x="0" y="0"/>
                </a:lnTo>
                <a:close/>
              </a:path>
            </a:pathLst>
          </a:custGeom>
          <a:noFill/>
          <a:ln>
            <a:noFill/>
          </a:ln>
          <a:effectLst/>
        </p:spPr>
        <p:txBody>
          <a:bodyPr spcFirstLastPara="0" vert="horz" wrap="square" lIns="0" tIns="0" rIns="0" bIns="0" numCol="1" spcCol="1270" anchor="t" anchorCtr="0">
            <a:noAutofit/>
          </a:bodyPr>
          <a:lstStyle/>
          <a:p>
            <a:pPr algn="ctr" defTabSz="800100">
              <a:spcBef>
                <a:spcPct val="0"/>
              </a:spcBef>
              <a:spcAft>
                <a:spcPct val="35000"/>
              </a:spcAft>
              <a:defRPr/>
            </a:pPr>
            <a:r>
              <a:rPr lang="en-US" sz="1500" b="1" kern="0" dirty="0">
                <a:solidFill>
                  <a:prstClr val="white"/>
                </a:solidFill>
                <a:latin typeface="Arial" panose="020B0604020202020204"/>
              </a:rPr>
              <a:t>Too Many Reports</a:t>
            </a:r>
          </a:p>
        </p:txBody>
      </p:sp>
      <p:sp>
        <p:nvSpPr>
          <p:cNvPr id="57" name="Freeform 8">
            <a:extLst>
              <a:ext uri="{FF2B5EF4-FFF2-40B4-BE49-F238E27FC236}">
                <a16:creationId xmlns:a16="http://schemas.microsoft.com/office/drawing/2014/main" id="{F3471E68-F0C9-4FAC-A88C-1F493C6B998E}"/>
              </a:ext>
            </a:extLst>
          </p:cNvPr>
          <p:cNvSpPr/>
          <p:nvPr/>
        </p:nvSpPr>
        <p:spPr>
          <a:xfrm>
            <a:off x="2119201" y="2133763"/>
            <a:ext cx="1174658" cy="499688"/>
          </a:xfrm>
          <a:custGeom>
            <a:avLst/>
            <a:gdLst>
              <a:gd name="connsiteX0" fmla="*/ 0 w 1566210"/>
              <a:gd name="connsiteY0" fmla="*/ 0 h 666251"/>
              <a:gd name="connsiteX1" fmla="*/ 1566210 w 1566210"/>
              <a:gd name="connsiteY1" fmla="*/ 0 h 666251"/>
              <a:gd name="connsiteX2" fmla="*/ 1566210 w 1566210"/>
              <a:gd name="connsiteY2" fmla="*/ 666251 h 666251"/>
              <a:gd name="connsiteX3" fmla="*/ 0 w 1566210"/>
              <a:gd name="connsiteY3" fmla="*/ 666251 h 666251"/>
              <a:gd name="connsiteX4" fmla="*/ 0 w 1566210"/>
              <a:gd name="connsiteY4" fmla="*/ 0 h 6662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6210" h="666251">
                <a:moveTo>
                  <a:pt x="0" y="0"/>
                </a:moveTo>
                <a:lnTo>
                  <a:pt x="1566210" y="0"/>
                </a:lnTo>
                <a:lnTo>
                  <a:pt x="1566210" y="666251"/>
                </a:lnTo>
                <a:lnTo>
                  <a:pt x="0" y="666251"/>
                </a:lnTo>
                <a:lnTo>
                  <a:pt x="0" y="0"/>
                </a:lnTo>
                <a:close/>
              </a:path>
            </a:pathLst>
          </a:custGeom>
          <a:noFill/>
          <a:ln>
            <a:noFill/>
          </a:ln>
          <a:effectLst/>
        </p:spPr>
        <p:txBody>
          <a:bodyPr spcFirstLastPara="0" vert="horz" wrap="square" lIns="0" tIns="0" rIns="0" bIns="0" numCol="1" spcCol="1270" anchor="t" anchorCtr="0">
            <a:noAutofit/>
          </a:bodyPr>
          <a:lstStyle/>
          <a:p>
            <a:pPr algn="ctr" defTabSz="800100">
              <a:spcBef>
                <a:spcPct val="0"/>
              </a:spcBef>
              <a:spcAft>
                <a:spcPct val="35000"/>
              </a:spcAft>
              <a:defRPr/>
            </a:pPr>
            <a:r>
              <a:rPr lang="en-US" sz="1500" b="1" kern="0" dirty="0">
                <a:solidFill>
                  <a:prstClr val="white"/>
                </a:solidFill>
                <a:latin typeface="Arial" panose="020B0604020202020204"/>
              </a:rPr>
              <a:t>Duplicate Reports</a:t>
            </a:r>
          </a:p>
        </p:txBody>
      </p:sp>
      <p:sp>
        <p:nvSpPr>
          <p:cNvPr id="58" name="Freeform 10">
            <a:extLst>
              <a:ext uri="{FF2B5EF4-FFF2-40B4-BE49-F238E27FC236}">
                <a16:creationId xmlns:a16="http://schemas.microsoft.com/office/drawing/2014/main" id="{884FFA17-95B8-4F36-8E76-D793FD40F5A0}"/>
              </a:ext>
            </a:extLst>
          </p:cNvPr>
          <p:cNvSpPr/>
          <p:nvPr/>
        </p:nvSpPr>
        <p:spPr>
          <a:xfrm>
            <a:off x="3332774" y="2133763"/>
            <a:ext cx="1516695" cy="499688"/>
          </a:xfrm>
          <a:custGeom>
            <a:avLst/>
            <a:gdLst>
              <a:gd name="connsiteX0" fmla="*/ 0 w 2022260"/>
              <a:gd name="connsiteY0" fmla="*/ 0 h 666251"/>
              <a:gd name="connsiteX1" fmla="*/ 2022260 w 2022260"/>
              <a:gd name="connsiteY1" fmla="*/ 0 h 666251"/>
              <a:gd name="connsiteX2" fmla="*/ 2022260 w 2022260"/>
              <a:gd name="connsiteY2" fmla="*/ 666251 h 666251"/>
              <a:gd name="connsiteX3" fmla="*/ 0 w 2022260"/>
              <a:gd name="connsiteY3" fmla="*/ 666251 h 666251"/>
              <a:gd name="connsiteX4" fmla="*/ 0 w 2022260"/>
              <a:gd name="connsiteY4" fmla="*/ 0 h 6662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2260" h="666251">
                <a:moveTo>
                  <a:pt x="0" y="0"/>
                </a:moveTo>
                <a:lnTo>
                  <a:pt x="2022260" y="0"/>
                </a:lnTo>
                <a:lnTo>
                  <a:pt x="2022260" y="666251"/>
                </a:lnTo>
                <a:lnTo>
                  <a:pt x="0" y="666251"/>
                </a:lnTo>
                <a:lnTo>
                  <a:pt x="0" y="0"/>
                </a:lnTo>
                <a:close/>
              </a:path>
            </a:pathLst>
          </a:custGeom>
          <a:noFill/>
          <a:ln>
            <a:noFill/>
          </a:ln>
          <a:effectLst/>
        </p:spPr>
        <p:txBody>
          <a:bodyPr spcFirstLastPara="0" vert="horz" wrap="square" lIns="0" tIns="0" rIns="0" bIns="0" numCol="1" spcCol="1270" anchor="t" anchorCtr="0">
            <a:noAutofit/>
          </a:bodyPr>
          <a:lstStyle/>
          <a:p>
            <a:pPr algn="ctr" defTabSz="800100">
              <a:spcBef>
                <a:spcPct val="0"/>
              </a:spcBef>
              <a:spcAft>
                <a:spcPct val="35000"/>
              </a:spcAft>
              <a:defRPr/>
            </a:pPr>
            <a:r>
              <a:rPr lang="en-US" sz="1500" b="1" kern="0" dirty="0">
                <a:solidFill>
                  <a:prstClr val="white"/>
                </a:solidFill>
                <a:latin typeface="Arial" panose="020B0604020202020204"/>
              </a:rPr>
              <a:t>Overly Time-consuming</a:t>
            </a:r>
          </a:p>
        </p:txBody>
      </p:sp>
      <p:sp>
        <p:nvSpPr>
          <p:cNvPr id="59" name="Freeform 12">
            <a:extLst>
              <a:ext uri="{FF2B5EF4-FFF2-40B4-BE49-F238E27FC236}">
                <a16:creationId xmlns:a16="http://schemas.microsoft.com/office/drawing/2014/main" id="{2F7B22EE-4857-4867-B00C-E7D0BEE33A7D}"/>
              </a:ext>
            </a:extLst>
          </p:cNvPr>
          <p:cNvSpPr/>
          <p:nvPr/>
        </p:nvSpPr>
        <p:spPr>
          <a:xfrm>
            <a:off x="1298554" y="3734040"/>
            <a:ext cx="1174658" cy="499688"/>
          </a:xfrm>
          <a:custGeom>
            <a:avLst/>
            <a:gdLst>
              <a:gd name="connsiteX0" fmla="*/ 0 w 1566210"/>
              <a:gd name="connsiteY0" fmla="*/ 0 h 666251"/>
              <a:gd name="connsiteX1" fmla="*/ 1566210 w 1566210"/>
              <a:gd name="connsiteY1" fmla="*/ 0 h 666251"/>
              <a:gd name="connsiteX2" fmla="*/ 1566210 w 1566210"/>
              <a:gd name="connsiteY2" fmla="*/ 666251 h 666251"/>
              <a:gd name="connsiteX3" fmla="*/ 0 w 1566210"/>
              <a:gd name="connsiteY3" fmla="*/ 666251 h 666251"/>
              <a:gd name="connsiteX4" fmla="*/ 0 w 1566210"/>
              <a:gd name="connsiteY4" fmla="*/ 0 h 6662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6210" h="666251">
                <a:moveTo>
                  <a:pt x="0" y="0"/>
                </a:moveTo>
                <a:lnTo>
                  <a:pt x="1566210" y="0"/>
                </a:lnTo>
                <a:lnTo>
                  <a:pt x="1566210" y="666251"/>
                </a:lnTo>
                <a:lnTo>
                  <a:pt x="0" y="666251"/>
                </a:lnTo>
                <a:lnTo>
                  <a:pt x="0" y="0"/>
                </a:lnTo>
                <a:close/>
              </a:path>
            </a:pathLst>
          </a:custGeom>
          <a:noFill/>
          <a:ln>
            <a:noFill/>
          </a:ln>
          <a:effectLst/>
        </p:spPr>
        <p:txBody>
          <a:bodyPr spcFirstLastPara="0" vert="horz" wrap="square" lIns="0" tIns="0" rIns="0" bIns="0" numCol="1" spcCol="1270" anchor="t" anchorCtr="0">
            <a:noAutofit/>
          </a:bodyPr>
          <a:lstStyle/>
          <a:p>
            <a:pPr algn="ctr" defTabSz="800100">
              <a:spcBef>
                <a:spcPct val="0"/>
              </a:spcBef>
              <a:spcAft>
                <a:spcPct val="35000"/>
              </a:spcAft>
              <a:defRPr/>
            </a:pPr>
            <a:r>
              <a:rPr lang="en-US" sz="1500" b="1" kern="0" dirty="0">
                <a:solidFill>
                  <a:prstClr val="white"/>
                </a:solidFill>
                <a:latin typeface="Arial" panose="020B0604020202020204"/>
              </a:rPr>
              <a:t>Too Many Websites</a:t>
            </a:r>
          </a:p>
        </p:txBody>
      </p:sp>
      <p:sp>
        <p:nvSpPr>
          <p:cNvPr id="60" name="Freeform 14">
            <a:extLst>
              <a:ext uri="{FF2B5EF4-FFF2-40B4-BE49-F238E27FC236}">
                <a16:creationId xmlns:a16="http://schemas.microsoft.com/office/drawing/2014/main" id="{235E5E30-913D-4A26-9F5B-061E2706343A}"/>
              </a:ext>
            </a:extLst>
          </p:cNvPr>
          <p:cNvSpPr/>
          <p:nvPr/>
        </p:nvSpPr>
        <p:spPr>
          <a:xfrm>
            <a:off x="2484852" y="3748107"/>
            <a:ext cx="1832314" cy="768796"/>
          </a:xfrm>
          <a:custGeom>
            <a:avLst/>
            <a:gdLst>
              <a:gd name="connsiteX0" fmla="*/ 0 w 2443085"/>
              <a:gd name="connsiteY0" fmla="*/ 0 h 1025061"/>
              <a:gd name="connsiteX1" fmla="*/ 2443085 w 2443085"/>
              <a:gd name="connsiteY1" fmla="*/ 0 h 1025061"/>
              <a:gd name="connsiteX2" fmla="*/ 2443085 w 2443085"/>
              <a:gd name="connsiteY2" fmla="*/ 1025061 h 1025061"/>
              <a:gd name="connsiteX3" fmla="*/ 0 w 2443085"/>
              <a:gd name="connsiteY3" fmla="*/ 1025061 h 1025061"/>
              <a:gd name="connsiteX4" fmla="*/ 0 w 2443085"/>
              <a:gd name="connsiteY4" fmla="*/ 0 h 10250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43085" h="1025061">
                <a:moveTo>
                  <a:pt x="0" y="0"/>
                </a:moveTo>
                <a:lnTo>
                  <a:pt x="2443085" y="0"/>
                </a:lnTo>
                <a:lnTo>
                  <a:pt x="2443085" y="1025061"/>
                </a:lnTo>
                <a:lnTo>
                  <a:pt x="0" y="1025061"/>
                </a:lnTo>
                <a:lnTo>
                  <a:pt x="0" y="0"/>
                </a:lnTo>
                <a:close/>
              </a:path>
            </a:pathLst>
          </a:custGeom>
          <a:noFill/>
          <a:ln>
            <a:noFill/>
          </a:ln>
          <a:effectLst/>
        </p:spPr>
        <p:txBody>
          <a:bodyPr spcFirstLastPara="0" vert="horz" wrap="square" lIns="0" tIns="0" rIns="0" bIns="0" numCol="1" spcCol="1270" anchor="t" anchorCtr="0">
            <a:noAutofit/>
          </a:bodyPr>
          <a:lstStyle/>
          <a:p>
            <a:pPr algn="ctr" defTabSz="800100">
              <a:spcBef>
                <a:spcPct val="0"/>
              </a:spcBef>
              <a:spcAft>
                <a:spcPct val="35000"/>
              </a:spcAft>
              <a:defRPr/>
            </a:pPr>
            <a:r>
              <a:rPr lang="en-US" sz="1500" b="1" kern="0" dirty="0">
                <a:solidFill>
                  <a:prstClr val="white"/>
                </a:solidFill>
                <a:latin typeface="Arial" panose="020B0604020202020204"/>
              </a:rPr>
              <a:t>Useful Information Hidden</a:t>
            </a:r>
          </a:p>
        </p:txBody>
      </p:sp>
      <p:grpSp>
        <p:nvGrpSpPr>
          <p:cNvPr id="61" name="Group 60">
            <a:extLst>
              <a:ext uri="{FF2B5EF4-FFF2-40B4-BE49-F238E27FC236}">
                <a16:creationId xmlns:a16="http://schemas.microsoft.com/office/drawing/2014/main" id="{56BD4492-7035-4D78-810D-5A850311404B}"/>
              </a:ext>
            </a:extLst>
          </p:cNvPr>
          <p:cNvGrpSpPr/>
          <p:nvPr/>
        </p:nvGrpSpPr>
        <p:grpSpPr>
          <a:xfrm>
            <a:off x="696268" y="1261813"/>
            <a:ext cx="926775" cy="790758"/>
            <a:chOff x="826580" y="1597206"/>
            <a:chExt cx="1276825" cy="1089433"/>
          </a:xfrm>
        </p:grpSpPr>
        <p:sp>
          <p:nvSpPr>
            <p:cNvPr id="62" name="Hexagon 61">
              <a:extLst>
                <a:ext uri="{FF2B5EF4-FFF2-40B4-BE49-F238E27FC236}">
                  <a16:creationId xmlns:a16="http://schemas.microsoft.com/office/drawing/2014/main" id="{A8124BDA-4014-4C3F-9270-B1AD9991981C}"/>
                </a:ext>
              </a:extLst>
            </p:cNvPr>
            <p:cNvSpPr/>
            <p:nvPr/>
          </p:nvSpPr>
          <p:spPr>
            <a:xfrm>
              <a:off x="826580" y="1597206"/>
              <a:ext cx="1276825" cy="1089433"/>
            </a:xfrm>
            <a:prstGeom prst="hexagon">
              <a:avLst/>
            </a:prstGeom>
            <a:solidFill>
              <a:sysClr val="window" lastClr="FFFFFF"/>
            </a:solidFill>
            <a:ln w="19050" cap="flat" cmpd="sng" algn="ctr">
              <a:solidFill>
                <a:srgbClr val="1F497D"/>
              </a:solidFill>
              <a:prstDash val="solid"/>
              <a:miter lim="800000"/>
            </a:ln>
            <a:effectLst/>
          </p:spPr>
          <p:txBody>
            <a:bodyPr rtlCol="0" anchor="ctr"/>
            <a:lstStyle/>
            <a:p>
              <a:pPr algn="ctr">
                <a:defRPr/>
              </a:pPr>
              <a:endParaRPr lang="en-GB" sz="1350" kern="0" dirty="0">
                <a:solidFill>
                  <a:prstClr val="black">
                    <a:lumMod val="65000"/>
                    <a:lumOff val="35000"/>
                  </a:prstClr>
                </a:solidFill>
                <a:latin typeface="Arial" panose="020B0604020202020204"/>
              </a:endParaRPr>
            </a:p>
          </p:txBody>
        </p:sp>
        <p:pic>
          <p:nvPicPr>
            <p:cNvPr id="63" name="Graphic 62">
              <a:extLst>
                <a:ext uri="{FF2B5EF4-FFF2-40B4-BE49-F238E27FC236}">
                  <a16:creationId xmlns:a16="http://schemas.microsoft.com/office/drawing/2014/main" id="{DC9AE5B2-C4D5-4466-98F1-8FA915C50FE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90429" y="1849080"/>
              <a:ext cx="617859" cy="590995"/>
            </a:xfrm>
            <a:prstGeom prst="rect">
              <a:avLst/>
            </a:prstGeom>
          </p:spPr>
        </p:pic>
      </p:grpSp>
      <p:grpSp>
        <p:nvGrpSpPr>
          <p:cNvPr id="64" name="Group 63">
            <a:extLst>
              <a:ext uri="{FF2B5EF4-FFF2-40B4-BE49-F238E27FC236}">
                <a16:creationId xmlns:a16="http://schemas.microsoft.com/office/drawing/2014/main" id="{6A0F811F-B4BA-480D-9676-5A83412B1500}"/>
              </a:ext>
            </a:extLst>
          </p:cNvPr>
          <p:cNvGrpSpPr/>
          <p:nvPr/>
        </p:nvGrpSpPr>
        <p:grpSpPr>
          <a:xfrm>
            <a:off x="2213808" y="1264257"/>
            <a:ext cx="914443" cy="788313"/>
            <a:chOff x="2245898" y="1776421"/>
            <a:chExt cx="611290" cy="526974"/>
          </a:xfrm>
        </p:grpSpPr>
        <p:sp>
          <p:nvSpPr>
            <p:cNvPr id="65" name="Hexagon 64">
              <a:extLst>
                <a:ext uri="{FF2B5EF4-FFF2-40B4-BE49-F238E27FC236}">
                  <a16:creationId xmlns:a16="http://schemas.microsoft.com/office/drawing/2014/main" id="{88AB7B1A-9701-4CE6-BF47-ACE830AF209E}"/>
                </a:ext>
              </a:extLst>
            </p:cNvPr>
            <p:cNvSpPr/>
            <p:nvPr/>
          </p:nvSpPr>
          <p:spPr>
            <a:xfrm>
              <a:off x="2245898" y="1776421"/>
              <a:ext cx="611290" cy="526974"/>
            </a:xfrm>
            <a:prstGeom prst="hexagon">
              <a:avLst/>
            </a:prstGeom>
            <a:solidFill>
              <a:sysClr val="window" lastClr="FFFFFF"/>
            </a:solidFill>
            <a:ln w="19050" cap="flat" cmpd="sng" algn="ctr">
              <a:solidFill>
                <a:srgbClr val="1F497D"/>
              </a:solidFill>
              <a:prstDash val="solid"/>
              <a:miter lim="800000"/>
            </a:ln>
            <a:effectLst/>
          </p:spPr>
          <p:txBody>
            <a:bodyPr rtlCol="0" anchor="ctr"/>
            <a:lstStyle/>
            <a:p>
              <a:pPr algn="ctr">
                <a:defRPr/>
              </a:pPr>
              <a:endParaRPr lang="en-GB" sz="1350" kern="0" dirty="0">
                <a:solidFill>
                  <a:prstClr val="black">
                    <a:lumMod val="65000"/>
                    <a:lumOff val="35000"/>
                  </a:prstClr>
                </a:solidFill>
                <a:latin typeface="Arial" panose="020B0604020202020204"/>
              </a:endParaRPr>
            </a:p>
          </p:txBody>
        </p:sp>
        <p:pic>
          <p:nvPicPr>
            <p:cNvPr id="66" name="Graphic 65">
              <a:extLst>
                <a:ext uri="{FF2B5EF4-FFF2-40B4-BE49-F238E27FC236}">
                  <a16:creationId xmlns:a16="http://schemas.microsoft.com/office/drawing/2014/main" id="{4AB509E9-421A-45D3-BB53-0FC1ED22B46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390696" y="1859446"/>
              <a:ext cx="321694" cy="360925"/>
            </a:xfrm>
            <a:prstGeom prst="rect">
              <a:avLst/>
            </a:prstGeom>
          </p:spPr>
        </p:pic>
      </p:grpSp>
      <p:grpSp>
        <p:nvGrpSpPr>
          <p:cNvPr id="67" name="Group 66">
            <a:extLst>
              <a:ext uri="{FF2B5EF4-FFF2-40B4-BE49-F238E27FC236}">
                <a16:creationId xmlns:a16="http://schemas.microsoft.com/office/drawing/2014/main" id="{A2CB7829-D817-4198-874D-2CF8E745B1BB}"/>
              </a:ext>
            </a:extLst>
          </p:cNvPr>
          <p:cNvGrpSpPr/>
          <p:nvPr/>
        </p:nvGrpSpPr>
        <p:grpSpPr>
          <a:xfrm>
            <a:off x="1438238" y="2881929"/>
            <a:ext cx="895290" cy="771125"/>
            <a:chOff x="7826607" y="2845061"/>
            <a:chExt cx="1263964" cy="1088670"/>
          </a:xfrm>
          <a:solidFill>
            <a:sysClr val="window" lastClr="FFFFFF"/>
          </a:solidFill>
        </p:grpSpPr>
        <p:sp>
          <p:nvSpPr>
            <p:cNvPr id="68" name="Hexagon 67">
              <a:extLst>
                <a:ext uri="{FF2B5EF4-FFF2-40B4-BE49-F238E27FC236}">
                  <a16:creationId xmlns:a16="http://schemas.microsoft.com/office/drawing/2014/main" id="{BEB4340D-3626-4E54-BFEB-3D1C720EC6A4}"/>
                </a:ext>
              </a:extLst>
            </p:cNvPr>
            <p:cNvSpPr/>
            <p:nvPr/>
          </p:nvSpPr>
          <p:spPr>
            <a:xfrm>
              <a:off x="7826607" y="2845061"/>
              <a:ext cx="1263964" cy="1088670"/>
            </a:xfrm>
            <a:prstGeom prst="hexagon">
              <a:avLst/>
            </a:prstGeom>
            <a:grpFill/>
            <a:ln w="19050" cap="flat" cmpd="sng" algn="ctr">
              <a:solidFill>
                <a:srgbClr val="1F497D"/>
              </a:solidFill>
              <a:prstDash val="solid"/>
              <a:miter lim="800000"/>
            </a:ln>
            <a:effectLst/>
          </p:spPr>
          <p:txBody>
            <a:bodyPr rtlCol="0" anchor="ctr"/>
            <a:lstStyle/>
            <a:p>
              <a:pPr algn="ctr">
                <a:defRPr/>
              </a:pPr>
              <a:endParaRPr lang="en-GB" sz="1350" kern="0" dirty="0">
                <a:solidFill>
                  <a:prstClr val="white"/>
                </a:solidFill>
                <a:latin typeface="Arial" panose="020B0604020202020204"/>
              </a:endParaRPr>
            </a:p>
          </p:txBody>
        </p:sp>
        <p:grpSp>
          <p:nvGrpSpPr>
            <p:cNvPr id="69" name="Graphic 1030">
              <a:extLst>
                <a:ext uri="{FF2B5EF4-FFF2-40B4-BE49-F238E27FC236}">
                  <a16:creationId xmlns:a16="http://schemas.microsoft.com/office/drawing/2014/main" id="{BC642F1F-FD11-4D3E-AF80-583E908CB729}"/>
                </a:ext>
              </a:extLst>
            </p:cNvPr>
            <p:cNvGrpSpPr/>
            <p:nvPr/>
          </p:nvGrpSpPr>
          <p:grpSpPr>
            <a:xfrm>
              <a:off x="8138174" y="3169111"/>
              <a:ext cx="640831" cy="440571"/>
              <a:chOff x="5867400" y="3271837"/>
              <a:chExt cx="457200" cy="314325"/>
            </a:xfrm>
            <a:grpFill/>
          </p:grpSpPr>
          <p:sp>
            <p:nvSpPr>
              <p:cNvPr id="70" name="Freeform: Shape 230">
                <a:extLst>
                  <a:ext uri="{FF2B5EF4-FFF2-40B4-BE49-F238E27FC236}">
                    <a16:creationId xmlns:a16="http://schemas.microsoft.com/office/drawing/2014/main" id="{5EB93B14-A58F-482C-A313-BEE0F9A1986D}"/>
                  </a:ext>
                </a:extLst>
              </p:cNvPr>
              <p:cNvSpPr/>
              <p:nvPr/>
            </p:nvSpPr>
            <p:spPr>
              <a:xfrm>
                <a:off x="5905500" y="3281362"/>
                <a:ext cx="381000" cy="247650"/>
              </a:xfrm>
              <a:custGeom>
                <a:avLst/>
                <a:gdLst>
                  <a:gd name="connsiteX0" fmla="*/ 381000 w 381000"/>
                  <a:gd name="connsiteY0" fmla="*/ 247650 h 247650"/>
                  <a:gd name="connsiteX1" fmla="*/ 381000 w 381000"/>
                  <a:gd name="connsiteY1" fmla="*/ 19050 h 247650"/>
                  <a:gd name="connsiteX2" fmla="*/ 361950 w 381000"/>
                  <a:gd name="connsiteY2" fmla="*/ 0 h 247650"/>
                  <a:gd name="connsiteX3" fmla="*/ 19050 w 381000"/>
                  <a:gd name="connsiteY3" fmla="*/ 0 h 247650"/>
                  <a:gd name="connsiteX4" fmla="*/ 0 w 381000"/>
                  <a:gd name="connsiteY4" fmla="*/ 19050 h 247650"/>
                  <a:gd name="connsiteX5" fmla="*/ 0 w 381000"/>
                  <a:gd name="connsiteY5" fmla="*/ 247650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1000" h="247650">
                    <a:moveTo>
                      <a:pt x="381000" y="247650"/>
                    </a:moveTo>
                    <a:lnTo>
                      <a:pt x="381000" y="19050"/>
                    </a:lnTo>
                    <a:cubicBezTo>
                      <a:pt x="381000" y="8573"/>
                      <a:pt x="372428" y="0"/>
                      <a:pt x="361950" y="0"/>
                    </a:cubicBezTo>
                    <a:lnTo>
                      <a:pt x="19050" y="0"/>
                    </a:lnTo>
                    <a:cubicBezTo>
                      <a:pt x="8573" y="0"/>
                      <a:pt x="0" y="8573"/>
                      <a:pt x="0" y="19050"/>
                    </a:cubicBezTo>
                    <a:lnTo>
                      <a:pt x="0" y="247650"/>
                    </a:lnTo>
                  </a:path>
                </a:pathLst>
              </a:custGeom>
              <a:grpFill/>
              <a:ln w="19050" cap="flat">
                <a:solidFill>
                  <a:srgbClr val="1F497D"/>
                </a:solidFill>
                <a:prstDash val="solid"/>
                <a:miter/>
              </a:ln>
            </p:spPr>
            <p:txBody>
              <a:bodyPr rtlCol="0" anchor="ctr"/>
              <a:lstStyle/>
              <a:p>
                <a:pPr>
                  <a:defRPr/>
                </a:pPr>
                <a:endParaRPr lang="en-GB" sz="1350" kern="0" dirty="0">
                  <a:solidFill>
                    <a:prstClr val="black"/>
                  </a:solidFill>
                </a:endParaRPr>
              </a:p>
            </p:txBody>
          </p:sp>
          <p:sp>
            <p:nvSpPr>
              <p:cNvPr id="71" name="Freeform: Shape 231">
                <a:extLst>
                  <a:ext uri="{FF2B5EF4-FFF2-40B4-BE49-F238E27FC236}">
                    <a16:creationId xmlns:a16="http://schemas.microsoft.com/office/drawing/2014/main" id="{59A23C5F-585E-4266-BEDE-FA12FF911AD4}"/>
                  </a:ext>
                </a:extLst>
              </p:cNvPr>
              <p:cNvSpPr/>
              <p:nvPr/>
            </p:nvSpPr>
            <p:spPr>
              <a:xfrm>
                <a:off x="5876925" y="3538537"/>
                <a:ext cx="438150" cy="38100"/>
              </a:xfrm>
              <a:custGeom>
                <a:avLst/>
                <a:gdLst>
                  <a:gd name="connsiteX0" fmla="*/ 266700 w 438150"/>
                  <a:gd name="connsiteY0" fmla="*/ 0 h 38100"/>
                  <a:gd name="connsiteX1" fmla="*/ 257175 w 438150"/>
                  <a:gd name="connsiteY1" fmla="*/ 9525 h 38100"/>
                  <a:gd name="connsiteX2" fmla="*/ 180975 w 438150"/>
                  <a:gd name="connsiteY2" fmla="*/ 9525 h 38100"/>
                  <a:gd name="connsiteX3" fmla="*/ 171450 w 438150"/>
                  <a:gd name="connsiteY3" fmla="*/ 0 h 38100"/>
                  <a:gd name="connsiteX4" fmla="*/ 0 w 438150"/>
                  <a:gd name="connsiteY4" fmla="*/ 0 h 38100"/>
                  <a:gd name="connsiteX5" fmla="*/ 38100 w 438150"/>
                  <a:gd name="connsiteY5" fmla="*/ 38100 h 38100"/>
                  <a:gd name="connsiteX6" fmla="*/ 400050 w 438150"/>
                  <a:gd name="connsiteY6" fmla="*/ 38100 h 38100"/>
                  <a:gd name="connsiteX7" fmla="*/ 438150 w 438150"/>
                  <a:gd name="connsiteY7" fmla="*/ 0 h 38100"/>
                  <a:gd name="connsiteX8" fmla="*/ 266700 w 438150"/>
                  <a:gd name="connsiteY8" fmla="*/ 0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8150" h="38100">
                    <a:moveTo>
                      <a:pt x="266700" y="0"/>
                    </a:moveTo>
                    <a:lnTo>
                      <a:pt x="257175" y="9525"/>
                    </a:lnTo>
                    <a:lnTo>
                      <a:pt x="180975" y="9525"/>
                    </a:lnTo>
                    <a:lnTo>
                      <a:pt x="171450" y="0"/>
                    </a:lnTo>
                    <a:lnTo>
                      <a:pt x="0" y="0"/>
                    </a:lnTo>
                    <a:cubicBezTo>
                      <a:pt x="0" y="21050"/>
                      <a:pt x="17050" y="38100"/>
                      <a:pt x="38100" y="38100"/>
                    </a:cubicBezTo>
                    <a:lnTo>
                      <a:pt x="400050" y="38100"/>
                    </a:lnTo>
                    <a:cubicBezTo>
                      <a:pt x="421100" y="38100"/>
                      <a:pt x="438150" y="21050"/>
                      <a:pt x="438150" y="0"/>
                    </a:cubicBezTo>
                    <a:lnTo>
                      <a:pt x="266700" y="0"/>
                    </a:lnTo>
                    <a:close/>
                  </a:path>
                </a:pathLst>
              </a:custGeom>
              <a:grpFill/>
              <a:ln w="19050" cap="flat">
                <a:solidFill>
                  <a:srgbClr val="1F497D"/>
                </a:solidFill>
                <a:prstDash val="solid"/>
                <a:miter/>
              </a:ln>
            </p:spPr>
            <p:txBody>
              <a:bodyPr rtlCol="0" anchor="ctr"/>
              <a:lstStyle/>
              <a:p>
                <a:pPr>
                  <a:defRPr/>
                </a:pPr>
                <a:endParaRPr lang="en-GB" sz="1350" kern="0" dirty="0">
                  <a:solidFill>
                    <a:prstClr val="black"/>
                  </a:solidFill>
                </a:endParaRPr>
              </a:p>
            </p:txBody>
          </p:sp>
          <p:sp>
            <p:nvSpPr>
              <p:cNvPr id="72" name="Freeform: Shape 232">
                <a:extLst>
                  <a:ext uri="{FF2B5EF4-FFF2-40B4-BE49-F238E27FC236}">
                    <a16:creationId xmlns:a16="http://schemas.microsoft.com/office/drawing/2014/main" id="{FB601495-A927-4C5C-9A7D-2C1DB6754469}"/>
                  </a:ext>
                </a:extLst>
              </p:cNvPr>
              <p:cNvSpPr/>
              <p:nvPr/>
            </p:nvSpPr>
            <p:spPr>
              <a:xfrm>
                <a:off x="6134100" y="3386137"/>
                <a:ext cx="47625" cy="104775"/>
              </a:xfrm>
              <a:custGeom>
                <a:avLst/>
                <a:gdLst>
                  <a:gd name="connsiteX0" fmla="*/ 47625 w 47625"/>
                  <a:gd name="connsiteY0" fmla="*/ 104775 h 104775"/>
                  <a:gd name="connsiteX1" fmla="*/ 47625 w 47625"/>
                  <a:gd name="connsiteY1" fmla="*/ 0 h 104775"/>
                  <a:gd name="connsiteX2" fmla="*/ 0 w 47625"/>
                  <a:gd name="connsiteY2" fmla="*/ 0 h 104775"/>
                  <a:gd name="connsiteX3" fmla="*/ 0 w 47625"/>
                  <a:gd name="connsiteY3" fmla="*/ 104775 h 104775"/>
                </a:gdLst>
                <a:ahLst/>
                <a:cxnLst>
                  <a:cxn ang="0">
                    <a:pos x="connsiteX0" y="connsiteY0"/>
                  </a:cxn>
                  <a:cxn ang="0">
                    <a:pos x="connsiteX1" y="connsiteY1"/>
                  </a:cxn>
                  <a:cxn ang="0">
                    <a:pos x="connsiteX2" y="connsiteY2"/>
                  </a:cxn>
                  <a:cxn ang="0">
                    <a:pos x="connsiteX3" y="connsiteY3"/>
                  </a:cxn>
                </a:cxnLst>
                <a:rect l="l" t="t" r="r" b="b"/>
                <a:pathLst>
                  <a:path w="47625" h="104775">
                    <a:moveTo>
                      <a:pt x="47625" y="104775"/>
                    </a:moveTo>
                    <a:lnTo>
                      <a:pt x="47625" y="0"/>
                    </a:lnTo>
                    <a:lnTo>
                      <a:pt x="0" y="0"/>
                    </a:lnTo>
                    <a:lnTo>
                      <a:pt x="0" y="104775"/>
                    </a:lnTo>
                  </a:path>
                </a:pathLst>
              </a:custGeom>
              <a:grpFill/>
              <a:ln w="19050" cap="flat">
                <a:solidFill>
                  <a:srgbClr val="1F497D"/>
                </a:solidFill>
                <a:prstDash val="solid"/>
                <a:miter/>
              </a:ln>
            </p:spPr>
            <p:txBody>
              <a:bodyPr rtlCol="0" anchor="ctr"/>
              <a:lstStyle/>
              <a:p>
                <a:pPr>
                  <a:defRPr/>
                </a:pPr>
                <a:endParaRPr lang="en-GB" sz="1350" kern="0" dirty="0">
                  <a:solidFill>
                    <a:prstClr val="black"/>
                  </a:solidFill>
                </a:endParaRPr>
              </a:p>
            </p:txBody>
          </p:sp>
          <p:sp>
            <p:nvSpPr>
              <p:cNvPr id="73" name="Freeform: Shape 233">
                <a:extLst>
                  <a:ext uri="{FF2B5EF4-FFF2-40B4-BE49-F238E27FC236}">
                    <a16:creationId xmlns:a16="http://schemas.microsoft.com/office/drawing/2014/main" id="{3DF711FD-2887-4972-8965-0D49476589F7}"/>
                  </a:ext>
                </a:extLst>
              </p:cNvPr>
              <p:cNvSpPr/>
              <p:nvPr/>
            </p:nvSpPr>
            <p:spPr>
              <a:xfrm>
                <a:off x="6038850" y="3414712"/>
                <a:ext cx="47625" cy="76200"/>
              </a:xfrm>
              <a:custGeom>
                <a:avLst/>
                <a:gdLst>
                  <a:gd name="connsiteX0" fmla="*/ 0 w 47625"/>
                  <a:gd name="connsiteY0" fmla="*/ 76200 h 76200"/>
                  <a:gd name="connsiteX1" fmla="*/ 0 w 47625"/>
                  <a:gd name="connsiteY1" fmla="*/ 0 h 76200"/>
                  <a:gd name="connsiteX2" fmla="*/ 47625 w 47625"/>
                  <a:gd name="connsiteY2" fmla="*/ 0 h 76200"/>
                  <a:gd name="connsiteX3" fmla="*/ 47625 w 47625"/>
                  <a:gd name="connsiteY3" fmla="*/ 76200 h 76200"/>
                </a:gdLst>
                <a:ahLst/>
                <a:cxnLst>
                  <a:cxn ang="0">
                    <a:pos x="connsiteX0" y="connsiteY0"/>
                  </a:cxn>
                  <a:cxn ang="0">
                    <a:pos x="connsiteX1" y="connsiteY1"/>
                  </a:cxn>
                  <a:cxn ang="0">
                    <a:pos x="connsiteX2" y="connsiteY2"/>
                  </a:cxn>
                  <a:cxn ang="0">
                    <a:pos x="connsiteX3" y="connsiteY3"/>
                  </a:cxn>
                </a:cxnLst>
                <a:rect l="l" t="t" r="r" b="b"/>
                <a:pathLst>
                  <a:path w="47625" h="76200">
                    <a:moveTo>
                      <a:pt x="0" y="76200"/>
                    </a:moveTo>
                    <a:lnTo>
                      <a:pt x="0" y="0"/>
                    </a:lnTo>
                    <a:lnTo>
                      <a:pt x="47625" y="0"/>
                    </a:lnTo>
                    <a:lnTo>
                      <a:pt x="47625" y="76200"/>
                    </a:lnTo>
                  </a:path>
                </a:pathLst>
              </a:custGeom>
              <a:grpFill/>
              <a:ln w="19050" cap="flat">
                <a:solidFill>
                  <a:srgbClr val="1F497D"/>
                </a:solidFill>
                <a:prstDash val="solid"/>
                <a:miter/>
              </a:ln>
            </p:spPr>
            <p:txBody>
              <a:bodyPr rtlCol="0" anchor="ctr"/>
              <a:lstStyle/>
              <a:p>
                <a:pPr>
                  <a:defRPr/>
                </a:pPr>
                <a:endParaRPr lang="en-GB" sz="1350" kern="0" dirty="0">
                  <a:solidFill>
                    <a:prstClr val="black"/>
                  </a:solidFill>
                </a:endParaRPr>
              </a:p>
            </p:txBody>
          </p:sp>
          <p:sp>
            <p:nvSpPr>
              <p:cNvPr id="74" name="Freeform: Shape 234">
                <a:extLst>
                  <a:ext uri="{FF2B5EF4-FFF2-40B4-BE49-F238E27FC236}">
                    <a16:creationId xmlns:a16="http://schemas.microsoft.com/office/drawing/2014/main" id="{0F58FC51-87C3-4C69-A2DB-C31251B0F157}"/>
                  </a:ext>
                </a:extLst>
              </p:cNvPr>
              <p:cNvSpPr/>
              <p:nvPr/>
            </p:nvSpPr>
            <p:spPr>
              <a:xfrm>
                <a:off x="6086475" y="3338512"/>
                <a:ext cx="47625" cy="152400"/>
              </a:xfrm>
              <a:custGeom>
                <a:avLst/>
                <a:gdLst>
                  <a:gd name="connsiteX0" fmla="*/ 0 w 47625"/>
                  <a:gd name="connsiteY0" fmla="*/ 152400 h 152400"/>
                  <a:gd name="connsiteX1" fmla="*/ 0 w 47625"/>
                  <a:gd name="connsiteY1" fmla="*/ 0 h 152400"/>
                  <a:gd name="connsiteX2" fmla="*/ 47625 w 47625"/>
                  <a:gd name="connsiteY2" fmla="*/ 0 h 152400"/>
                  <a:gd name="connsiteX3" fmla="*/ 47625 w 47625"/>
                  <a:gd name="connsiteY3" fmla="*/ 152400 h 152400"/>
                </a:gdLst>
                <a:ahLst/>
                <a:cxnLst>
                  <a:cxn ang="0">
                    <a:pos x="connsiteX0" y="connsiteY0"/>
                  </a:cxn>
                  <a:cxn ang="0">
                    <a:pos x="connsiteX1" y="connsiteY1"/>
                  </a:cxn>
                  <a:cxn ang="0">
                    <a:pos x="connsiteX2" y="connsiteY2"/>
                  </a:cxn>
                  <a:cxn ang="0">
                    <a:pos x="connsiteX3" y="connsiteY3"/>
                  </a:cxn>
                </a:cxnLst>
                <a:rect l="l" t="t" r="r" b="b"/>
                <a:pathLst>
                  <a:path w="47625" h="152400">
                    <a:moveTo>
                      <a:pt x="0" y="152400"/>
                    </a:moveTo>
                    <a:lnTo>
                      <a:pt x="0" y="0"/>
                    </a:lnTo>
                    <a:lnTo>
                      <a:pt x="47625" y="0"/>
                    </a:lnTo>
                    <a:lnTo>
                      <a:pt x="47625" y="152400"/>
                    </a:lnTo>
                  </a:path>
                </a:pathLst>
              </a:custGeom>
              <a:grpFill/>
              <a:ln w="19050" cap="flat">
                <a:solidFill>
                  <a:srgbClr val="1F497D"/>
                </a:solidFill>
                <a:prstDash val="solid"/>
                <a:miter/>
              </a:ln>
            </p:spPr>
            <p:txBody>
              <a:bodyPr rtlCol="0" anchor="ctr"/>
              <a:lstStyle/>
              <a:p>
                <a:pPr>
                  <a:defRPr/>
                </a:pPr>
                <a:endParaRPr lang="en-GB" sz="1350" kern="0" dirty="0">
                  <a:solidFill>
                    <a:prstClr val="black"/>
                  </a:solidFill>
                </a:endParaRPr>
              </a:p>
            </p:txBody>
          </p:sp>
          <p:sp>
            <p:nvSpPr>
              <p:cNvPr id="75" name="Freeform: Shape 235">
                <a:extLst>
                  <a:ext uri="{FF2B5EF4-FFF2-40B4-BE49-F238E27FC236}">
                    <a16:creationId xmlns:a16="http://schemas.microsoft.com/office/drawing/2014/main" id="{5A4804F5-591A-4477-A382-2D889829FE59}"/>
                  </a:ext>
                </a:extLst>
              </p:cNvPr>
              <p:cNvSpPr/>
              <p:nvPr/>
            </p:nvSpPr>
            <p:spPr>
              <a:xfrm>
                <a:off x="5991225" y="3443287"/>
                <a:ext cx="47625" cy="47625"/>
              </a:xfrm>
              <a:custGeom>
                <a:avLst/>
                <a:gdLst>
                  <a:gd name="connsiteX0" fmla="*/ 47625 w 47625"/>
                  <a:gd name="connsiteY0" fmla="*/ 47625 h 47625"/>
                  <a:gd name="connsiteX1" fmla="*/ 47625 w 47625"/>
                  <a:gd name="connsiteY1" fmla="*/ 0 h 47625"/>
                  <a:gd name="connsiteX2" fmla="*/ 0 w 47625"/>
                  <a:gd name="connsiteY2" fmla="*/ 0 h 47625"/>
                  <a:gd name="connsiteX3" fmla="*/ 0 w 47625"/>
                  <a:gd name="connsiteY3" fmla="*/ 47625 h 47625"/>
                </a:gdLst>
                <a:ahLst/>
                <a:cxnLst>
                  <a:cxn ang="0">
                    <a:pos x="connsiteX0" y="connsiteY0"/>
                  </a:cxn>
                  <a:cxn ang="0">
                    <a:pos x="connsiteX1" y="connsiteY1"/>
                  </a:cxn>
                  <a:cxn ang="0">
                    <a:pos x="connsiteX2" y="connsiteY2"/>
                  </a:cxn>
                  <a:cxn ang="0">
                    <a:pos x="connsiteX3" y="connsiteY3"/>
                  </a:cxn>
                </a:cxnLst>
                <a:rect l="l" t="t" r="r" b="b"/>
                <a:pathLst>
                  <a:path w="47625" h="47625">
                    <a:moveTo>
                      <a:pt x="47625" y="47625"/>
                    </a:moveTo>
                    <a:lnTo>
                      <a:pt x="47625" y="0"/>
                    </a:lnTo>
                    <a:lnTo>
                      <a:pt x="0" y="0"/>
                    </a:lnTo>
                    <a:lnTo>
                      <a:pt x="0" y="47625"/>
                    </a:lnTo>
                  </a:path>
                </a:pathLst>
              </a:custGeom>
              <a:grpFill/>
              <a:ln w="19050" cap="flat">
                <a:solidFill>
                  <a:srgbClr val="1F497D"/>
                </a:solidFill>
                <a:prstDash val="solid"/>
                <a:miter/>
              </a:ln>
            </p:spPr>
            <p:txBody>
              <a:bodyPr rtlCol="0" anchor="ctr"/>
              <a:lstStyle/>
              <a:p>
                <a:pPr>
                  <a:defRPr/>
                </a:pPr>
                <a:endParaRPr lang="en-GB" sz="1350" kern="0" dirty="0">
                  <a:solidFill>
                    <a:prstClr val="black"/>
                  </a:solidFill>
                </a:endParaRPr>
              </a:p>
            </p:txBody>
          </p:sp>
          <p:sp>
            <p:nvSpPr>
              <p:cNvPr id="76" name="Freeform: Shape 236">
                <a:extLst>
                  <a:ext uri="{FF2B5EF4-FFF2-40B4-BE49-F238E27FC236}">
                    <a16:creationId xmlns:a16="http://schemas.microsoft.com/office/drawing/2014/main" id="{643B3093-06F0-448E-A3DF-404D5EEB6AE9}"/>
                  </a:ext>
                </a:extLst>
              </p:cNvPr>
              <p:cNvSpPr/>
              <p:nvPr/>
            </p:nvSpPr>
            <p:spPr>
              <a:xfrm>
                <a:off x="5962650" y="3490912"/>
                <a:ext cx="247650" cy="9525"/>
              </a:xfrm>
              <a:custGeom>
                <a:avLst/>
                <a:gdLst>
                  <a:gd name="connsiteX0" fmla="*/ 0 w 247650"/>
                  <a:gd name="connsiteY0" fmla="*/ 0 h 0"/>
                  <a:gd name="connsiteX1" fmla="*/ 247650 w 247650"/>
                  <a:gd name="connsiteY1" fmla="*/ 0 h 0"/>
                </a:gdLst>
                <a:ahLst/>
                <a:cxnLst>
                  <a:cxn ang="0">
                    <a:pos x="connsiteX0" y="connsiteY0"/>
                  </a:cxn>
                  <a:cxn ang="0">
                    <a:pos x="connsiteX1" y="connsiteY1"/>
                  </a:cxn>
                </a:cxnLst>
                <a:rect l="l" t="t" r="r" b="b"/>
                <a:pathLst>
                  <a:path w="247650">
                    <a:moveTo>
                      <a:pt x="0" y="0"/>
                    </a:moveTo>
                    <a:lnTo>
                      <a:pt x="247650" y="0"/>
                    </a:lnTo>
                  </a:path>
                </a:pathLst>
              </a:custGeom>
              <a:grpFill/>
              <a:ln w="19050" cap="flat">
                <a:solidFill>
                  <a:srgbClr val="1F497D"/>
                </a:solidFill>
                <a:prstDash val="solid"/>
                <a:miter/>
              </a:ln>
            </p:spPr>
            <p:txBody>
              <a:bodyPr rtlCol="0" anchor="ctr"/>
              <a:lstStyle/>
              <a:p>
                <a:pPr>
                  <a:defRPr/>
                </a:pPr>
                <a:endParaRPr lang="en-GB" sz="1350" kern="0" dirty="0">
                  <a:solidFill>
                    <a:prstClr val="black"/>
                  </a:solidFill>
                </a:endParaRPr>
              </a:p>
            </p:txBody>
          </p:sp>
        </p:grpSp>
      </p:grpSp>
      <p:grpSp>
        <p:nvGrpSpPr>
          <p:cNvPr id="77" name="Group 76">
            <a:extLst>
              <a:ext uri="{FF2B5EF4-FFF2-40B4-BE49-F238E27FC236}">
                <a16:creationId xmlns:a16="http://schemas.microsoft.com/office/drawing/2014/main" id="{C92AE55D-2001-402B-8A92-762E4D655733}"/>
              </a:ext>
            </a:extLst>
          </p:cNvPr>
          <p:cNvGrpSpPr/>
          <p:nvPr/>
        </p:nvGrpSpPr>
        <p:grpSpPr>
          <a:xfrm>
            <a:off x="3643476" y="1294468"/>
            <a:ext cx="895290" cy="771125"/>
            <a:chOff x="3411256" y="4806183"/>
            <a:chExt cx="986400" cy="849600"/>
          </a:xfrm>
          <a:solidFill>
            <a:sysClr val="window" lastClr="FFFFFF"/>
          </a:solidFill>
        </p:grpSpPr>
        <p:sp>
          <p:nvSpPr>
            <p:cNvPr id="78" name="Hexagon 77">
              <a:extLst>
                <a:ext uri="{FF2B5EF4-FFF2-40B4-BE49-F238E27FC236}">
                  <a16:creationId xmlns:a16="http://schemas.microsoft.com/office/drawing/2014/main" id="{47C24E79-919B-46AE-A2A5-6D4CCC942837}"/>
                </a:ext>
              </a:extLst>
            </p:cNvPr>
            <p:cNvSpPr/>
            <p:nvPr/>
          </p:nvSpPr>
          <p:spPr>
            <a:xfrm>
              <a:off x="3411256" y="4806183"/>
              <a:ext cx="986400" cy="849600"/>
            </a:xfrm>
            <a:prstGeom prst="hexagon">
              <a:avLst/>
            </a:prstGeom>
            <a:grpFill/>
            <a:ln w="19050" cap="flat" cmpd="sng" algn="ctr">
              <a:solidFill>
                <a:srgbClr val="1F497D"/>
              </a:solidFill>
              <a:prstDash val="solid"/>
              <a:miter lim="800000"/>
            </a:ln>
            <a:effectLst/>
          </p:spPr>
          <p:txBody>
            <a:bodyPr rtlCol="0" anchor="ctr"/>
            <a:lstStyle/>
            <a:p>
              <a:pPr algn="ctr">
                <a:defRPr/>
              </a:pPr>
              <a:endParaRPr lang="en-GB" sz="1350" kern="0" dirty="0">
                <a:solidFill>
                  <a:prstClr val="white"/>
                </a:solidFill>
                <a:latin typeface="Arial" panose="020B0604020202020204"/>
              </a:endParaRPr>
            </a:p>
          </p:txBody>
        </p:sp>
        <p:grpSp>
          <p:nvGrpSpPr>
            <p:cNvPr id="79" name="Graphic 36">
              <a:extLst>
                <a:ext uri="{FF2B5EF4-FFF2-40B4-BE49-F238E27FC236}">
                  <a16:creationId xmlns:a16="http://schemas.microsoft.com/office/drawing/2014/main" id="{402D476A-6561-4B2C-ABFF-D0CC49482094}"/>
                </a:ext>
              </a:extLst>
            </p:cNvPr>
            <p:cNvGrpSpPr/>
            <p:nvPr/>
          </p:nvGrpSpPr>
          <p:grpSpPr>
            <a:xfrm>
              <a:off x="3641268" y="4989727"/>
              <a:ext cx="526376" cy="482512"/>
              <a:chOff x="5867400" y="3219450"/>
              <a:chExt cx="457200" cy="419100"/>
            </a:xfrm>
            <a:grpFill/>
          </p:grpSpPr>
          <p:sp>
            <p:nvSpPr>
              <p:cNvPr id="80" name="Freeform: Shape 186">
                <a:extLst>
                  <a:ext uri="{FF2B5EF4-FFF2-40B4-BE49-F238E27FC236}">
                    <a16:creationId xmlns:a16="http://schemas.microsoft.com/office/drawing/2014/main" id="{5E615720-5559-477B-8196-48474229DD5C}"/>
                  </a:ext>
                </a:extLst>
              </p:cNvPr>
              <p:cNvSpPr/>
              <p:nvPr/>
            </p:nvSpPr>
            <p:spPr>
              <a:xfrm>
                <a:off x="5876925" y="3228975"/>
                <a:ext cx="428625" cy="400050"/>
              </a:xfrm>
              <a:custGeom>
                <a:avLst/>
                <a:gdLst>
                  <a:gd name="connsiteX0" fmla="*/ 200025 w 428625"/>
                  <a:gd name="connsiteY0" fmla="*/ 400050 h 400050"/>
                  <a:gd name="connsiteX1" fmla="*/ 0 w 428625"/>
                  <a:gd name="connsiteY1" fmla="*/ 200025 h 400050"/>
                  <a:gd name="connsiteX2" fmla="*/ 200025 w 428625"/>
                  <a:gd name="connsiteY2" fmla="*/ 0 h 400050"/>
                  <a:gd name="connsiteX3" fmla="*/ 400050 w 428625"/>
                  <a:gd name="connsiteY3" fmla="*/ 200025 h 400050"/>
                  <a:gd name="connsiteX4" fmla="*/ 400050 w 428625"/>
                  <a:gd name="connsiteY4" fmla="*/ 219075 h 400050"/>
                  <a:gd name="connsiteX5" fmla="*/ 428625 w 428625"/>
                  <a:gd name="connsiteY5" fmla="*/ 219075 h 400050"/>
                  <a:gd name="connsiteX6" fmla="*/ 371475 w 428625"/>
                  <a:gd name="connsiteY6" fmla="*/ 304800 h 400050"/>
                  <a:gd name="connsiteX7" fmla="*/ 314325 w 428625"/>
                  <a:gd name="connsiteY7" fmla="*/ 219075 h 400050"/>
                  <a:gd name="connsiteX8" fmla="*/ 342900 w 428625"/>
                  <a:gd name="connsiteY8" fmla="*/ 219075 h 400050"/>
                  <a:gd name="connsiteX9" fmla="*/ 342900 w 428625"/>
                  <a:gd name="connsiteY9" fmla="*/ 200025 h 400050"/>
                  <a:gd name="connsiteX10" fmla="*/ 200025 w 428625"/>
                  <a:gd name="connsiteY10" fmla="*/ 57150 h 400050"/>
                  <a:gd name="connsiteX11" fmla="*/ 57150 w 428625"/>
                  <a:gd name="connsiteY11" fmla="*/ 200025 h 400050"/>
                  <a:gd name="connsiteX12" fmla="*/ 200025 w 428625"/>
                  <a:gd name="connsiteY12" fmla="*/ 342900 h 400050"/>
                  <a:gd name="connsiteX13" fmla="*/ 305467 w 428625"/>
                  <a:gd name="connsiteY13" fmla="*/ 295942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28625" h="400050">
                    <a:moveTo>
                      <a:pt x="200025" y="400050"/>
                    </a:moveTo>
                    <a:cubicBezTo>
                      <a:pt x="89535" y="400050"/>
                      <a:pt x="0" y="310515"/>
                      <a:pt x="0" y="200025"/>
                    </a:cubicBezTo>
                    <a:cubicBezTo>
                      <a:pt x="0" y="89535"/>
                      <a:pt x="89535" y="0"/>
                      <a:pt x="200025" y="0"/>
                    </a:cubicBezTo>
                    <a:cubicBezTo>
                      <a:pt x="310515" y="0"/>
                      <a:pt x="400050" y="89535"/>
                      <a:pt x="400050" y="200025"/>
                    </a:cubicBezTo>
                    <a:lnTo>
                      <a:pt x="400050" y="219075"/>
                    </a:lnTo>
                    <a:lnTo>
                      <a:pt x="428625" y="219075"/>
                    </a:lnTo>
                    <a:lnTo>
                      <a:pt x="371475" y="304800"/>
                    </a:lnTo>
                    <a:lnTo>
                      <a:pt x="314325" y="219075"/>
                    </a:lnTo>
                    <a:lnTo>
                      <a:pt x="342900" y="219075"/>
                    </a:lnTo>
                    <a:lnTo>
                      <a:pt x="342900" y="200025"/>
                    </a:lnTo>
                    <a:cubicBezTo>
                      <a:pt x="342900" y="121158"/>
                      <a:pt x="278892" y="57150"/>
                      <a:pt x="200025" y="57150"/>
                    </a:cubicBezTo>
                    <a:cubicBezTo>
                      <a:pt x="121158" y="57150"/>
                      <a:pt x="57150" y="121158"/>
                      <a:pt x="57150" y="200025"/>
                    </a:cubicBezTo>
                    <a:cubicBezTo>
                      <a:pt x="57150" y="278892"/>
                      <a:pt x="121158" y="342900"/>
                      <a:pt x="200025" y="342900"/>
                    </a:cubicBezTo>
                    <a:cubicBezTo>
                      <a:pt x="241935" y="342900"/>
                      <a:pt x="279368" y="324707"/>
                      <a:pt x="305467" y="295942"/>
                    </a:cubicBezTo>
                  </a:path>
                </a:pathLst>
              </a:custGeom>
              <a:grpFill/>
              <a:ln w="19050" cap="flat">
                <a:solidFill>
                  <a:srgbClr val="1F497D"/>
                </a:solidFill>
                <a:prstDash val="solid"/>
                <a:miter/>
              </a:ln>
            </p:spPr>
            <p:txBody>
              <a:bodyPr rtlCol="0" anchor="ctr"/>
              <a:lstStyle/>
              <a:p>
                <a:pPr>
                  <a:defRPr/>
                </a:pPr>
                <a:endParaRPr lang="en-GB" sz="1350" kern="0" dirty="0">
                  <a:solidFill>
                    <a:prstClr val="black"/>
                  </a:solidFill>
                </a:endParaRPr>
              </a:p>
            </p:txBody>
          </p:sp>
          <p:sp>
            <p:nvSpPr>
              <p:cNvPr id="81" name="Freeform: Shape 187">
                <a:extLst>
                  <a:ext uri="{FF2B5EF4-FFF2-40B4-BE49-F238E27FC236}">
                    <a16:creationId xmlns:a16="http://schemas.microsoft.com/office/drawing/2014/main" id="{488737C8-5ABB-479A-ABFC-899F321B92E6}"/>
                  </a:ext>
                </a:extLst>
              </p:cNvPr>
              <p:cNvSpPr/>
              <p:nvPr/>
            </p:nvSpPr>
            <p:spPr>
              <a:xfrm>
                <a:off x="6076950" y="3333750"/>
                <a:ext cx="57150" cy="142875"/>
              </a:xfrm>
              <a:custGeom>
                <a:avLst/>
                <a:gdLst>
                  <a:gd name="connsiteX0" fmla="*/ 0 w 57150"/>
                  <a:gd name="connsiteY0" fmla="*/ 0 h 142875"/>
                  <a:gd name="connsiteX1" fmla="*/ 0 w 57150"/>
                  <a:gd name="connsiteY1" fmla="*/ 104775 h 142875"/>
                  <a:gd name="connsiteX2" fmla="*/ 57150 w 57150"/>
                  <a:gd name="connsiteY2" fmla="*/ 142875 h 142875"/>
                </a:gdLst>
                <a:ahLst/>
                <a:cxnLst>
                  <a:cxn ang="0">
                    <a:pos x="connsiteX0" y="connsiteY0"/>
                  </a:cxn>
                  <a:cxn ang="0">
                    <a:pos x="connsiteX1" y="connsiteY1"/>
                  </a:cxn>
                  <a:cxn ang="0">
                    <a:pos x="connsiteX2" y="connsiteY2"/>
                  </a:cxn>
                </a:cxnLst>
                <a:rect l="l" t="t" r="r" b="b"/>
                <a:pathLst>
                  <a:path w="57150" h="142875">
                    <a:moveTo>
                      <a:pt x="0" y="0"/>
                    </a:moveTo>
                    <a:lnTo>
                      <a:pt x="0" y="104775"/>
                    </a:lnTo>
                    <a:lnTo>
                      <a:pt x="57150" y="142875"/>
                    </a:lnTo>
                  </a:path>
                </a:pathLst>
              </a:custGeom>
              <a:grpFill/>
              <a:ln w="19050" cap="flat">
                <a:solidFill>
                  <a:srgbClr val="1F497D"/>
                </a:solidFill>
                <a:prstDash val="solid"/>
                <a:miter/>
              </a:ln>
            </p:spPr>
            <p:txBody>
              <a:bodyPr rtlCol="0" anchor="ctr"/>
              <a:lstStyle/>
              <a:p>
                <a:pPr>
                  <a:defRPr/>
                </a:pPr>
                <a:endParaRPr lang="en-GB" sz="1350" kern="0" dirty="0">
                  <a:solidFill>
                    <a:prstClr val="black"/>
                  </a:solidFill>
                </a:endParaRPr>
              </a:p>
            </p:txBody>
          </p:sp>
        </p:grpSp>
      </p:grpSp>
      <p:grpSp>
        <p:nvGrpSpPr>
          <p:cNvPr id="82" name="Group 81">
            <a:extLst>
              <a:ext uri="{FF2B5EF4-FFF2-40B4-BE49-F238E27FC236}">
                <a16:creationId xmlns:a16="http://schemas.microsoft.com/office/drawing/2014/main" id="{9A22D15B-C09F-4828-B4C4-F4BC366716FD}"/>
              </a:ext>
            </a:extLst>
          </p:cNvPr>
          <p:cNvGrpSpPr/>
          <p:nvPr/>
        </p:nvGrpSpPr>
        <p:grpSpPr>
          <a:xfrm>
            <a:off x="2953364" y="2877169"/>
            <a:ext cx="895290" cy="780083"/>
            <a:chOff x="7314342" y="2692747"/>
            <a:chExt cx="1449022" cy="1262558"/>
          </a:xfrm>
          <a:solidFill>
            <a:sysClr val="window" lastClr="FFFFFF"/>
          </a:solidFill>
        </p:grpSpPr>
        <p:sp>
          <p:nvSpPr>
            <p:cNvPr id="83" name="Hexagon 82">
              <a:extLst>
                <a:ext uri="{FF2B5EF4-FFF2-40B4-BE49-F238E27FC236}">
                  <a16:creationId xmlns:a16="http://schemas.microsoft.com/office/drawing/2014/main" id="{671B10C7-B707-4A92-9A41-2658604919FA}"/>
                </a:ext>
              </a:extLst>
            </p:cNvPr>
            <p:cNvSpPr/>
            <p:nvPr/>
          </p:nvSpPr>
          <p:spPr>
            <a:xfrm>
              <a:off x="7314342" y="2692747"/>
              <a:ext cx="1449022" cy="1262558"/>
            </a:xfrm>
            <a:prstGeom prst="hexagon">
              <a:avLst/>
            </a:prstGeom>
            <a:grpFill/>
            <a:ln w="19050" cap="flat" cmpd="sng" algn="ctr">
              <a:solidFill>
                <a:srgbClr val="1F497D"/>
              </a:solidFill>
              <a:prstDash val="solid"/>
              <a:miter lim="800000"/>
            </a:ln>
            <a:effectLst/>
          </p:spPr>
          <p:txBody>
            <a:bodyPr rtlCol="0" anchor="ctr"/>
            <a:lstStyle/>
            <a:p>
              <a:pPr algn="ctr">
                <a:defRPr/>
              </a:pPr>
              <a:endParaRPr lang="en-GB" sz="2100" kern="0" dirty="0">
                <a:solidFill>
                  <a:srgbClr val="1F497D"/>
                </a:solidFill>
                <a:latin typeface="Arial" panose="020B0604020202020204"/>
              </a:endParaRPr>
            </a:p>
          </p:txBody>
        </p:sp>
        <p:grpSp>
          <p:nvGrpSpPr>
            <p:cNvPr id="84" name="Graphic 9">
              <a:extLst>
                <a:ext uri="{FF2B5EF4-FFF2-40B4-BE49-F238E27FC236}">
                  <a16:creationId xmlns:a16="http://schemas.microsoft.com/office/drawing/2014/main" id="{F95C5544-7162-4B51-B315-5CCB2894685A}"/>
                </a:ext>
              </a:extLst>
            </p:cNvPr>
            <p:cNvGrpSpPr/>
            <p:nvPr/>
          </p:nvGrpSpPr>
          <p:grpSpPr>
            <a:xfrm>
              <a:off x="7700718" y="2946574"/>
              <a:ext cx="676269" cy="754905"/>
              <a:chOff x="5891212" y="3200400"/>
              <a:chExt cx="409575" cy="457200"/>
            </a:xfrm>
            <a:grpFill/>
          </p:grpSpPr>
          <p:sp>
            <p:nvSpPr>
              <p:cNvPr id="85" name="Freeform: Shape 11">
                <a:extLst>
                  <a:ext uri="{FF2B5EF4-FFF2-40B4-BE49-F238E27FC236}">
                    <a16:creationId xmlns:a16="http://schemas.microsoft.com/office/drawing/2014/main" id="{CA0D64F2-5C60-4551-88E9-2267E430CC51}"/>
                  </a:ext>
                </a:extLst>
              </p:cNvPr>
              <p:cNvSpPr/>
              <p:nvPr/>
            </p:nvSpPr>
            <p:spPr>
              <a:xfrm>
                <a:off x="5961697" y="3272885"/>
                <a:ext cx="266700" cy="304800"/>
              </a:xfrm>
              <a:custGeom>
                <a:avLst/>
                <a:gdLst>
                  <a:gd name="connsiteX0" fmla="*/ 182023 w 266700"/>
                  <a:gd name="connsiteY0" fmla="*/ 313372 h 304800"/>
                  <a:gd name="connsiteX1" fmla="*/ 182023 w 266700"/>
                  <a:gd name="connsiteY1" fmla="*/ 293942 h 304800"/>
                  <a:gd name="connsiteX2" fmla="*/ 226790 w 266700"/>
                  <a:gd name="connsiteY2" fmla="*/ 226790 h 304800"/>
                  <a:gd name="connsiteX3" fmla="*/ 268796 w 266700"/>
                  <a:gd name="connsiteY3" fmla="*/ 126016 h 304800"/>
                  <a:gd name="connsiteX4" fmla="*/ 134398 w 266700"/>
                  <a:gd name="connsiteY4" fmla="*/ 0 h 304800"/>
                  <a:gd name="connsiteX5" fmla="*/ 0 w 266700"/>
                  <a:gd name="connsiteY5" fmla="*/ 126016 h 304800"/>
                  <a:gd name="connsiteX6" fmla="*/ 42005 w 266700"/>
                  <a:gd name="connsiteY6" fmla="*/ 226790 h 304800"/>
                  <a:gd name="connsiteX7" fmla="*/ 86773 w 266700"/>
                  <a:gd name="connsiteY7" fmla="*/ 293942 h 304800"/>
                  <a:gd name="connsiteX8" fmla="*/ 86773 w 266700"/>
                  <a:gd name="connsiteY8" fmla="*/ 313372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6700" h="304800">
                    <a:moveTo>
                      <a:pt x="182023" y="313372"/>
                    </a:moveTo>
                    <a:lnTo>
                      <a:pt x="182023" y="293942"/>
                    </a:lnTo>
                    <a:cubicBezTo>
                      <a:pt x="182023" y="260604"/>
                      <a:pt x="201168" y="251650"/>
                      <a:pt x="226790" y="226790"/>
                    </a:cubicBezTo>
                    <a:cubicBezTo>
                      <a:pt x="249936" y="204407"/>
                      <a:pt x="268796" y="169926"/>
                      <a:pt x="268796" y="126016"/>
                    </a:cubicBezTo>
                    <a:cubicBezTo>
                      <a:pt x="268796" y="56388"/>
                      <a:pt x="206121" y="0"/>
                      <a:pt x="134398" y="0"/>
                    </a:cubicBezTo>
                    <a:cubicBezTo>
                      <a:pt x="62674" y="0"/>
                      <a:pt x="0" y="56388"/>
                      <a:pt x="0" y="126016"/>
                    </a:cubicBezTo>
                    <a:cubicBezTo>
                      <a:pt x="0" y="170021"/>
                      <a:pt x="18860" y="204407"/>
                      <a:pt x="42005" y="226790"/>
                    </a:cubicBezTo>
                    <a:cubicBezTo>
                      <a:pt x="67723" y="251746"/>
                      <a:pt x="86773" y="260604"/>
                      <a:pt x="86773" y="293942"/>
                    </a:cubicBezTo>
                    <a:lnTo>
                      <a:pt x="86773" y="313372"/>
                    </a:lnTo>
                  </a:path>
                </a:pathLst>
              </a:custGeom>
              <a:grpFill/>
              <a:ln w="19050" cap="flat">
                <a:solidFill>
                  <a:srgbClr val="1F497D"/>
                </a:solidFill>
                <a:prstDash val="solid"/>
                <a:round/>
              </a:ln>
            </p:spPr>
            <p:txBody>
              <a:bodyPr rtlCol="0" anchor="ctr"/>
              <a:lstStyle/>
              <a:p>
                <a:pPr>
                  <a:defRPr/>
                </a:pPr>
                <a:endParaRPr lang="en-GB" sz="1350" kern="0" dirty="0">
                  <a:solidFill>
                    <a:prstClr val="black"/>
                  </a:solidFill>
                </a:endParaRPr>
              </a:p>
            </p:txBody>
          </p:sp>
          <p:sp>
            <p:nvSpPr>
              <p:cNvPr id="86" name="Freeform: Shape 12">
                <a:extLst>
                  <a:ext uri="{FF2B5EF4-FFF2-40B4-BE49-F238E27FC236}">
                    <a16:creationId xmlns:a16="http://schemas.microsoft.com/office/drawing/2014/main" id="{CFE08FB7-16D6-45CF-A593-60EB5F9FD223}"/>
                  </a:ext>
                </a:extLst>
              </p:cNvPr>
              <p:cNvSpPr/>
              <p:nvPr/>
            </p:nvSpPr>
            <p:spPr>
              <a:xfrm>
                <a:off x="6038945" y="3605308"/>
                <a:ext cx="114300" cy="9525"/>
              </a:xfrm>
              <a:custGeom>
                <a:avLst/>
                <a:gdLst>
                  <a:gd name="connsiteX0" fmla="*/ 0 w 114300"/>
                  <a:gd name="connsiteY0" fmla="*/ 0 h 0"/>
                  <a:gd name="connsiteX1" fmla="*/ 114300 w 114300"/>
                  <a:gd name="connsiteY1" fmla="*/ 0 h 0"/>
                </a:gdLst>
                <a:ahLst/>
                <a:cxnLst>
                  <a:cxn ang="0">
                    <a:pos x="connsiteX0" y="connsiteY0"/>
                  </a:cxn>
                  <a:cxn ang="0">
                    <a:pos x="connsiteX1" y="connsiteY1"/>
                  </a:cxn>
                </a:cxnLst>
                <a:rect l="l" t="t" r="r" b="b"/>
                <a:pathLst>
                  <a:path w="114300">
                    <a:moveTo>
                      <a:pt x="0" y="0"/>
                    </a:moveTo>
                    <a:lnTo>
                      <a:pt x="114300" y="0"/>
                    </a:lnTo>
                  </a:path>
                </a:pathLst>
              </a:custGeom>
              <a:grpFill/>
              <a:ln w="19050" cap="flat">
                <a:solidFill>
                  <a:srgbClr val="1F497D"/>
                </a:solidFill>
                <a:prstDash val="solid"/>
                <a:round/>
              </a:ln>
            </p:spPr>
            <p:txBody>
              <a:bodyPr rtlCol="0" anchor="ctr"/>
              <a:lstStyle/>
              <a:p>
                <a:pPr>
                  <a:defRPr/>
                </a:pPr>
                <a:endParaRPr lang="en-GB" sz="1350" kern="0" dirty="0">
                  <a:solidFill>
                    <a:prstClr val="black"/>
                  </a:solidFill>
                </a:endParaRPr>
              </a:p>
            </p:txBody>
          </p:sp>
          <p:sp>
            <p:nvSpPr>
              <p:cNvPr id="87" name="Freeform: Shape 13">
                <a:extLst>
                  <a:ext uri="{FF2B5EF4-FFF2-40B4-BE49-F238E27FC236}">
                    <a16:creationId xmlns:a16="http://schemas.microsoft.com/office/drawing/2014/main" id="{C0439340-B3D4-42F5-BF96-7BF930122155}"/>
                  </a:ext>
                </a:extLst>
              </p:cNvPr>
              <p:cNvSpPr/>
              <p:nvPr/>
            </p:nvSpPr>
            <p:spPr>
              <a:xfrm>
                <a:off x="6048470" y="3633883"/>
                <a:ext cx="95250" cy="9525"/>
              </a:xfrm>
              <a:custGeom>
                <a:avLst/>
                <a:gdLst>
                  <a:gd name="connsiteX0" fmla="*/ 95250 w 95250"/>
                  <a:gd name="connsiteY0" fmla="*/ 0 h 9525"/>
                  <a:gd name="connsiteX1" fmla="*/ 76200 w 95250"/>
                  <a:gd name="connsiteY1" fmla="*/ 0 h 9525"/>
                  <a:gd name="connsiteX2" fmla="*/ 66675 w 95250"/>
                  <a:gd name="connsiteY2" fmla="*/ 9525 h 9525"/>
                  <a:gd name="connsiteX3" fmla="*/ 47625 w 95250"/>
                  <a:gd name="connsiteY3" fmla="*/ 9525 h 9525"/>
                  <a:gd name="connsiteX4" fmla="*/ 28575 w 95250"/>
                  <a:gd name="connsiteY4" fmla="*/ 9525 h 9525"/>
                  <a:gd name="connsiteX5" fmla="*/ 19050 w 95250"/>
                  <a:gd name="connsiteY5" fmla="*/ 0 h 9525"/>
                  <a:gd name="connsiteX6" fmla="*/ 0 w 95250"/>
                  <a:gd name="connsiteY6" fmla="*/ 0 h 9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5250" h="9525">
                    <a:moveTo>
                      <a:pt x="95250" y="0"/>
                    </a:moveTo>
                    <a:lnTo>
                      <a:pt x="76200" y="0"/>
                    </a:lnTo>
                    <a:lnTo>
                      <a:pt x="66675" y="9525"/>
                    </a:lnTo>
                    <a:lnTo>
                      <a:pt x="47625" y="9525"/>
                    </a:lnTo>
                    <a:lnTo>
                      <a:pt x="28575" y="9525"/>
                    </a:lnTo>
                    <a:lnTo>
                      <a:pt x="19050" y="0"/>
                    </a:lnTo>
                    <a:lnTo>
                      <a:pt x="0" y="0"/>
                    </a:lnTo>
                  </a:path>
                </a:pathLst>
              </a:custGeom>
              <a:grpFill/>
              <a:ln w="19050" cap="flat">
                <a:solidFill>
                  <a:srgbClr val="1F497D"/>
                </a:solidFill>
                <a:prstDash val="solid"/>
                <a:round/>
              </a:ln>
            </p:spPr>
            <p:txBody>
              <a:bodyPr rtlCol="0" anchor="ctr"/>
              <a:lstStyle/>
              <a:p>
                <a:pPr>
                  <a:defRPr/>
                </a:pPr>
                <a:endParaRPr lang="en-GB" sz="1350" kern="0" dirty="0">
                  <a:solidFill>
                    <a:prstClr val="black"/>
                  </a:solidFill>
                </a:endParaRPr>
              </a:p>
            </p:txBody>
          </p:sp>
          <p:sp>
            <p:nvSpPr>
              <p:cNvPr id="88" name="Freeform: Shape 15">
                <a:extLst>
                  <a:ext uri="{FF2B5EF4-FFF2-40B4-BE49-F238E27FC236}">
                    <a16:creationId xmlns:a16="http://schemas.microsoft.com/office/drawing/2014/main" id="{CFCD24A2-4016-4A3B-B1A4-F477C788C0E7}"/>
                  </a:ext>
                </a:extLst>
              </p:cNvPr>
              <p:cNvSpPr/>
              <p:nvPr/>
            </p:nvSpPr>
            <p:spPr>
              <a:xfrm>
                <a:off x="6067520" y="3576733"/>
                <a:ext cx="57150" cy="9525"/>
              </a:xfrm>
              <a:custGeom>
                <a:avLst/>
                <a:gdLst>
                  <a:gd name="connsiteX0" fmla="*/ 0 w 57150"/>
                  <a:gd name="connsiteY0" fmla="*/ 0 h 0"/>
                  <a:gd name="connsiteX1" fmla="*/ 57150 w 57150"/>
                  <a:gd name="connsiteY1" fmla="*/ 0 h 0"/>
                </a:gdLst>
                <a:ahLst/>
                <a:cxnLst>
                  <a:cxn ang="0">
                    <a:pos x="connsiteX0" y="connsiteY0"/>
                  </a:cxn>
                  <a:cxn ang="0">
                    <a:pos x="connsiteX1" y="connsiteY1"/>
                  </a:cxn>
                </a:cxnLst>
                <a:rect l="l" t="t" r="r" b="b"/>
                <a:pathLst>
                  <a:path w="57150">
                    <a:moveTo>
                      <a:pt x="0" y="0"/>
                    </a:moveTo>
                    <a:lnTo>
                      <a:pt x="57150" y="0"/>
                    </a:lnTo>
                  </a:path>
                </a:pathLst>
              </a:custGeom>
              <a:grpFill/>
              <a:ln w="19050" cap="flat">
                <a:solidFill>
                  <a:srgbClr val="1F497D"/>
                </a:solidFill>
                <a:prstDash val="solid"/>
                <a:round/>
              </a:ln>
            </p:spPr>
            <p:txBody>
              <a:bodyPr rtlCol="0" anchor="ctr"/>
              <a:lstStyle/>
              <a:p>
                <a:pPr>
                  <a:defRPr/>
                </a:pPr>
                <a:endParaRPr lang="en-GB" sz="1350" kern="0" dirty="0">
                  <a:solidFill>
                    <a:prstClr val="black"/>
                  </a:solidFill>
                </a:endParaRPr>
              </a:p>
            </p:txBody>
          </p:sp>
          <p:sp>
            <p:nvSpPr>
              <p:cNvPr id="89" name="Freeform: Shape 16">
                <a:extLst>
                  <a:ext uri="{FF2B5EF4-FFF2-40B4-BE49-F238E27FC236}">
                    <a16:creationId xmlns:a16="http://schemas.microsoft.com/office/drawing/2014/main" id="{3CEE25F3-DD52-4E73-B624-E9D366E993CF}"/>
                  </a:ext>
                </a:extLst>
              </p:cNvPr>
              <p:cNvSpPr/>
              <p:nvPr/>
            </p:nvSpPr>
            <p:spPr>
              <a:xfrm>
                <a:off x="6041898" y="3202877"/>
                <a:ext cx="9525" cy="28575"/>
              </a:xfrm>
              <a:custGeom>
                <a:avLst/>
                <a:gdLst>
                  <a:gd name="connsiteX0" fmla="*/ 9811 w 9525"/>
                  <a:gd name="connsiteY0" fmla="*/ 36767 h 28575"/>
                  <a:gd name="connsiteX1" fmla="*/ 0 w 9525"/>
                  <a:gd name="connsiteY1" fmla="*/ 0 h 28575"/>
                </a:gdLst>
                <a:ahLst/>
                <a:cxnLst>
                  <a:cxn ang="0">
                    <a:pos x="connsiteX0" y="connsiteY0"/>
                  </a:cxn>
                  <a:cxn ang="0">
                    <a:pos x="connsiteX1" y="connsiteY1"/>
                  </a:cxn>
                </a:cxnLst>
                <a:rect l="l" t="t" r="r" b="b"/>
                <a:pathLst>
                  <a:path w="9525" h="28575">
                    <a:moveTo>
                      <a:pt x="9811" y="36767"/>
                    </a:moveTo>
                    <a:lnTo>
                      <a:pt x="0" y="0"/>
                    </a:lnTo>
                  </a:path>
                </a:pathLst>
              </a:custGeom>
              <a:grpFill/>
              <a:ln w="19050" cap="flat">
                <a:solidFill>
                  <a:srgbClr val="1F497D"/>
                </a:solidFill>
                <a:prstDash val="solid"/>
                <a:round/>
              </a:ln>
            </p:spPr>
            <p:txBody>
              <a:bodyPr rtlCol="0" anchor="ctr"/>
              <a:lstStyle/>
              <a:p>
                <a:pPr>
                  <a:defRPr/>
                </a:pPr>
                <a:endParaRPr lang="en-GB" sz="1350" kern="0" dirty="0">
                  <a:solidFill>
                    <a:prstClr val="black"/>
                  </a:solidFill>
                </a:endParaRPr>
              </a:p>
            </p:txBody>
          </p:sp>
          <p:sp>
            <p:nvSpPr>
              <p:cNvPr id="90" name="Freeform: Shape 17">
                <a:extLst>
                  <a:ext uri="{FF2B5EF4-FFF2-40B4-BE49-F238E27FC236}">
                    <a16:creationId xmlns:a16="http://schemas.microsoft.com/office/drawing/2014/main" id="{2D7E12C2-9A4B-4AC5-A375-B6D7A666A670}"/>
                  </a:ext>
                </a:extLst>
              </p:cNvPr>
              <p:cNvSpPr/>
              <p:nvPr/>
            </p:nvSpPr>
            <p:spPr>
              <a:xfrm>
                <a:off x="5947886" y="3257074"/>
                <a:ext cx="19050" cy="19050"/>
              </a:xfrm>
              <a:custGeom>
                <a:avLst/>
                <a:gdLst>
                  <a:gd name="connsiteX0" fmla="*/ 26956 w 19050"/>
                  <a:gd name="connsiteY0" fmla="*/ 26956 h 19050"/>
                  <a:gd name="connsiteX1" fmla="*/ 0 w 19050"/>
                  <a:gd name="connsiteY1" fmla="*/ 0 h 19050"/>
                </a:gdLst>
                <a:ahLst/>
                <a:cxnLst>
                  <a:cxn ang="0">
                    <a:pos x="connsiteX0" y="connsiteY0"/>
                  </a:cxn>
                  <a:cxn ang="0">
                    <a:pos x="connsiteX1" y="connsiteY1"/>
                  </a:cxn>
                </a:cxnLst>
                <a:rect l="l" t="t" r="r" b="b"/>
                <a:pathLst>
                  <a:path w="19050" h="19050">
                    <a:moveTo>
                      <a:pt x="26956" y="26956"/>
                    </a:moveTo>
                    <a:lnTo>
                      <a:pt x="0" y="0"/>
                    </a:lnTo>
                  </a:path>
                </a:pathLst>
              </a:custGeom>
              <a:grpFill/>
              <a:ln w="19050" cap="flat">
                <a:solidFill>
                  <a:srgbClr val="1F497D"/>
                </a:solidFill>
                <a:prstDash val="solid"/>
                <a:round/>
              </a:ln>
            </p:spPr>
            <p:txBody>
              <a:bodyPr rtlCol="0" anchor="ctr"/>
              <a:lstStyle/>
              <a:p>
                <a:pPr>
                  <a:defRPr/>
                </a:pPr>
                <a:endParaRPr lang="en-GB" sz="1350" kern="0" dirty="0">
                  <a:solidFill>
                    <a:prstClr val="black"/>
                  </a:solidFill>
                </a:endParaRPr>
              </a:p>
            </p:txBody>
          </p:sp>
          <p:sp>
            <p:nvSpPr>
              <p:cNvPr id="91" name="Freeform: Shape 155">
                <a:extLst>
                  <a:ext uri="{FF2B5EF4-FFF2-40B4-BE49-F238E27FC236}">
                    <a16:creationId xmlns:a16="http://schemas.microsoft.com/office/drawing/2014/main" id="{2DC17E5E-291B-4627-82C6-EB8CDBEBCD95}"/>
                  </a:ext>
                </a:extLst>
              </p:cNvPr>
              <p:cNvSpPr/>
              <p:nvPr/>
            </p:nvSpPr>
            <p:spPr>
              <a:xfrm>
                <a:off x="5893689" y="3351086"/>
                <a:ext cx="28575" cy="9525"/>
              </a:xfrm>
              <a:custGeom>
                <a:avLst/>
                <a:gdLst>
                  <a:gd name="connsiteX0" fmla="*/ 36767 w 28575"/>
                  <a:gd name="connsiteY0" fmla="*/ 9811 h 9525"/>
                  <a:gd name="connsiteX1" fmla="*/ 0 w 28575"/>
                  <a:gd name="connsiteY1" fmla="*/ 0 h 9525"/>
                </a:gdLst>
                <a:ahLst/>
                <a:cxnLst>
                  <a:cxn ang="0">
                    <a:pos x="connsiteX0" y="connsiteY0"/>
                  </a:cxn>
                  <a:cxn ang="0">
                    <a:pos x="connsiteX1" y="connsiteY1"/>
                  </a:cxn>
                </a:cxnLst>
                <a:rect l="l" t="t" r="r" b="b"/>
                <a:pathLst>
                  <a:path w="28575" h="9525">
                    <a:moveTo>
                      <a:pt x="36767" y="9811"/>
                    </a:moveTo>
                    <a:lnTo>
                      <a:pt x="0" y="0"/>
                    </a:lnTo>
                  </a:path>
                </a:pathLst>
              </a:custGeom>
              <a:grpFill/>
              <a:ln w="19050" cap="flat">
                <a:solidFill>
                  <a:srgbClr val="1F497D"/>
                </a:solidFill>
                <a:prstDash val="solid"/>
                <a:round/>
              </a:ln>
            </p:spPr>
            <p:txBody>
              <a:bodyPr rtlCol="0" anchor="ctr"/>
              <a:lstStyle/>
              <a:p>
                <a:pPr>
                  <a:defRPr/>
                </a:pPr>
                <a:endParaRPr lang="en-GB" sz="1350" kern="0" dirty="0">
                  <a:solidFill>
                    <a:prstClr val="black"/>
                  </a:solidFill>
                </a:endParaRPr>
              </a:p>
            </p:txBody>
          </p:sp>
          <p:sp>
            <p:nvSpPr>
              <p:cNvPr id="92" name="Freeform: Shape 156">
                <a:extLst>
                  <a:ext uri="{FF2B5EF4-FFF2-40B4-BE49-F238E27FC236}">
                    <a16:creationId xmlns:a16="http://schemas.microsoft.com/office/drawing/2014/main" id="{50BEEBFC-E8DF-413A-84E1-F5BF74EF1039}"/>
                  </a:ext>
                </a:extLst>
              </p:cNvPr>
              <p:cNvSpPr/>
              <p:nvPr/>
            </p:nvSpPr>
            <p:spPr>
              <a:xfrm>
                <a:off x="5893689" y="3449669"/>
                <a:ext cx="28575" cy="9525"/>
              </a:xfrm>
              <a:custGeom>
                <a:avLst/>
                <a:gdLst>
                  <a:gd name="connsiteX0" fmla="*/ 36767 w 28575"/>
                  <a:gd name="connsiteY0" fmla="*/ 0 h 9525"/>
                  <a:gd name="connsiteX1" fmla="*/ 0 w 28575"/>
                  <a:gd name="connsiteY1" fmla="*/ 9811 h 9525"/>
                </a:gdLst>
                <a:ahLst/>
                <a:cxnLst>
                  <a:cxn ang="0">
                    <a:pos x="connsiteX0" y="connsiteY0"/>
                  </a:cxn>
                  <a:cxn ang="0">
                    <a:pos x="connsiteX1" y="connsiteY1"/>
                  </a:cxn>
                </a:cxnLst>
                <a:rect l="l" t="t" r="r" b="b"/>
                <a:pathLst>
                  <a:path w="28575" h="9525">
                    <a:moveTo>
                      <a:pt x="36767" y="0"/>
                    </a:moveTo>
                    <a:lnTo>
                      <a:pt x="0" y="9811"/>
                    </a:lnTo>
                  </a:path>
                </a:pathLst>
              </a:custGeom>
              <a:grpFill/>
              <a:ln w="19050" cap="flat">
                <a:solidFill>
                  <a:srgbClr val="1F497D"/>
                </a:solidFill>
                <a:prstDash val="solid"/>
                <a:round/>
              </a:ln>
            </p:spPr>
            <p:txBody>
              <a:bodyPr rtlCol="0" anchor="ctr"/>
              <a:lstStyle/>
              <a:p>
                <a:pPr>
                  <a:defRPr/>
                </a:pPr>
                <a:endParaRPr lang="en-GB" sz="1350" kern="0" dirty="0">
                  <a:solidFill>
                    <a:prstClr val="black"/>
                  </a:solidFill>
                </a:endParaRPr>
              </a:p>
            </p:txBody>
          </p:sp>
          <p:sp>
            <p:nvSpPr>
              <p:cNvPr id="93" name="Freeform: Shape 157">
                <a:extLst>
                  <a:ext uri="{FF2B5EF4-FFF2-40B4-BE49-F238E27FC236}">
                    <a16:creationId xmlns:a16="http://schemas.microsoft.com/office/drawing/2014/main" id="{F850EFB1-9761-48CF-AA9F-41072D758267}"/>
                  </a:ext>
                </a:extLst>
              </p:cNvPr>
              <p:cNvSpPr/>
              <p:nvPr/>
            </p:nvSpPr>
            <p:spPr>
              <a:xfrm>
                <a:off x="5947886" y="3526536"/>
                <a:ext cx="19050" cy="19050"/>
              </a:xfrm>
              <a:custGeom>
                <a:avLst/>
                <a:gdLst>
                  <a:gd name="connsiteX0" fmla="*/ 26956 w 19050"/>
                  <a:gd name="connsiteY0" fmla="*/ 0 h 19050"/>
                  <a:gd name="connsiteX1" fmla="*/ 0 w 19050"/>
                  <a:gd name="connsiteY1" fmla="*/ 26956 h 19050"/>
                </a:gdLst>
                <a:ahLst/>
                <a:cxnLst>
                  <a:cxn ang="0">
                    <a:pos x="connsiteX0" y="connsiteY0"/>
                  </a:cxn>
                  <a:cxn ang="0">
                    <a:pos x="connsiteX1" y="connsiteY1"/>
                  </a:cxn>
                </a:cxnLst>
                <a:rect l="l" t="t" r="r" b="b"/>
                <a:pathLst>
                  <a:path w="19050" h="19050">
                    <a:moveTo>
                      <a:pt x="26956" y="0"/>
                    </a:moveTo>
                    <a:lnTo>
                      <a:pt x="0" y="26956"/>
                    </a:lnTo>
                  </a:path>
                </a:pathLst>
              </a:custGeom>
              <a:grpFill/>
              <a:ln w="19050" cap="flat">
                <a:solidFill>
                  <a:srgbClr val="1F497D"/>
                </a:solidFill>
                <a:prstDash val="solid"/>
                <a:round/>
              </a:ln>
            </p:spPr>
            <p:txBody>
              <a:bodyPr rtlCol="0" anchor="ctr"/>
              <a:lstStyle/>
              <a:p>
                <a:pPr>
                  <a:defRPr/>
                </a:pPr>
                <a:endParaRPr lang="en-GB" sz="1350" kern="0" dirty="0">
                  <a:solidFill>
                    <a:prstClr val="black"/>
                  </a:solidFill>
                </a:endParaRPr>
              </a:p>
            </p:txBody>
          </p:sp>
          <p:sp>
            <p:nvSpPr>
              <p:cNvPr id="94" name="Freeform: Shape 158">
                <a:extLst>
                  <a:ext uri="{FF2B5EF4-FFF2-40B4-BE49-F238E27FC236}">
                    <a16:creationId xmlns:a16="http://schemas.microsoft.com/office/drawing/2014/main" id="{568C8315-881B-4342-8A7C-08A3A2750008}"/>
                  </a:ext>
                </a:extLst>
              </p:cNvPr>
              <p:cNvSpPr/>
              <p:nvPr/>
            </p:nvSpPr>
            <p:spPr>
              <a:xfrm>
                <a:off x="6217348" y="3526536"/>
                <a:ext cx="19050" cy="19050"/>
              </a:xfrm>
              <a:custGeom>
                <a:avLst/>
                <a:gdLst>
                  <a:gd name="connsiteX0" fmla="*/ 0 w 19050"/>
                  <a:gd name="connsiteY0" fmla="*/ 0 h 19050"/>
                  <a:gd name="connsiteX1" fmla="*/ 26956 w 19050"/>
                  <a:gd name="connsiteY1" fmla="*/ 26956 h 19050"/>
                </a:gdLst>
                <a:ahLst/>
                <a:cxnLst>
                  <a:cxn ang="0">
                    <a:pos x="connsiteX0" y="connsiteY0"/>
                  </a:cxn>
                  <a:cxn ang="0">
                    <a:pos x="connsiteX1" y="connsiteY1"/>
                  </a:cxn>
                </a:cxnLst>
                <a:rect l="l" t="t" r="r" b="b"/>
                <a:pathLst>
                  <a:path w="19050" h="19050">
                    <a:moveTo>
                      <a:pt x="0" y="0"/>
                    </a:moveTo>
                    <a:lnTo>
                      <a:pt x="26956" y="26956"/>
                    </a:lnTo>
                  </a:path>
                </a:pathLst>
              </a:custGeom>
              <a:grpFill/>
              <a:ln w="19050" cap="flat">
                <a:solidFill>
                  <a:srgbClr val="1F497D"/>
                </a:solidFill>
                <a:prstDash val="solid"/>
                <a:round/>
              </a:ln>
            </p:spPr>
            <p:txBody>
              <a:bodyPr rtlCol="0" anchor="ctr"/>
              <a:lstStyle/>
              <a:p>
                <a:pPr>
                  <a:defRPr/>
                </a:pPr>
                <a:endParaRPr lang="en-GB" sz="1350" kern="0" dirty="0">
                  <a:solidFill>
                    <a:prstClr val="black"/>
                  </a:solidFill>
                </a:endParaRPr>
              </a:p>
            </p:txBody>
          </p:sp>
          <p:sp>
            <p:nvSpPr>
              <p:cNvPr id="95" name="Freeform: Shape 159">
                <a:extLst>
                  <a:ext uri="{FF2B5EF4-FFF2-40B4-BE49-F238E27FC236}">
                    <a16:creationId xmlns:a16="http://schemas.microsoft.com/office/drawing/2014/main" id="{65953527-4118-4725-99CA-C59081700BAB}"/>
                  </a:ext>
                </a:extLst>
              </p:cNvPr>
              <p:cNvSpPr/>
              <p:nvPr/>
            </p:nvSpPr>
            <p:spPr>
              <a:xfrm>
                <a:off x="6261735" y="3449669"/>
                <a:ext cx="28575" cy="9525"/>
              </a:xfrm>
              <a:custGeom>
                <a:avLst/>
                <a:gdLst>
                  <a:gd name="connsiteX0" fmla="*/ 0 w 28575"/>
                  <a:gd name="connsiteY0" fmla="*/ 0 h 9525"/>
                  <a:gd name="connsiteX1" fmla="*/ 36766 w 28575"/>
                  <a:gd name="connsiteY1" fmla="*/ 9811 h 9525"/>
                </a:gdLst>
                <a:ahLst/>
                <a:cxnLst>
                  <a:cxn ang="0">
                    <a:pos x="connsiteX0" y="connsiteY0"/>
                  </a:cxn>
                  <a:cxn ang="0">
                    <a:pos x="connsiteX1" y="connsiteY1"/>
                  </a:cxn>
                </a:cxnLst>
                <a:rect l="l" t="t" r="r" b="b"/>
                <a:pathLst>
                  <a:path w="28575" h="9525">
                    <a:moveTo>
                      <a:pt x="0" y="0"/>
                    </a:moveTo>
                    <a:lnTo>
                      <a:pt x="36766" y="9811"/>
                    </a:lnTo>
                  </a:path>
                </a:pathLst>
              </a:custGeom>
              <a:grpFill/>
              <a:ln w="19050" cap="flat">
                <a:solidFill>
                  <a:srgbClr val="1F497D"/>
                </a:solidFill>
                <a:prstDash val="solid"/>
                <a:round/>
              </a:ln>
            </p:spPr>
            <p:txBody>
              <a:bodyPr rtlCol="0" anchor="ctr"/>
              <a:lstStyle/>
              <a:p>
                <a:pPr>
                  <a:defRPr/>
                </a:pPr>
                <a:endParaRPr lang="en-GB" sz="1350" kern="0" dirty="0">
                  <a:solidFill>
                    <a:prstClr val="black"/>
                  </a:solidFill>
                </a:endParaRPr>
              </a:p>
            </p:txBody>
          </p:sp>
          <p:sp>
            <p:nvSpPr>
              <p:cNvPr id="96" name="Freeform: Shape 160">
                <a:extLst>
                  <a:ext uri="{FF2B5EF4-FFF2-40B4-BE49-F238E27FC236}">
                    <a16:creationId xmlns:a16="http://schemas.microsoft.com/office/drawing/2014/main" id="{45A95A96-51FF-4719-8AAF-3A2F8098A5B6}"/>
                  </a:ext>
                </a:extLst>
              </p:cNvPr>
              <p:cNvSpPr/>
              <p:nvPr/>
            </p:nvSpPr>
            <p:spPr>
              <a:xfrm>
                <a:off x="6261735" y="3351086"/>
                <a:ext cx="28575" cy="9525"/>
              </a:xfrm>
              <a:custGeom>
                <a:avLst/>
                <a:gdLst>
                  <a:gd name="connsiteX0" fmla="*/ 0 w 28575"/>
                  <a:gd name="connsiteY0" fmla="*/ 9811 h 9525"/>
                  <a:gd name="connsiteX1" fmla="*/ 36766 w 28575"/>
                  <a:gd name="connsiteY1" fmla="*/ 0 h 9525"/>
                </a:gdLst>
                <a:ahLst/>
                <a:cxnLst>
                  <a:cxn ang="0">
                    <a:pos x="connsiteX0" y="connsiteY0"/>
                  </a:cxn>
                  <a:cxn ang="0">
                    <a:pos x="connsiteX1" y="connsiteY1"/>
                  </a:cxn>
                </a:cxnLst>
                <a:rect l="l" t="t" r="r" b="b"/>
                <a:pathLst>
                  <a:path w="28575" h="9525">
                    <a:moveTo>
                      <a:pt x="0" y="9811"/>
                    </a:moveTo>
                    <a:lnTo>
                      <a:pt x="36766" y="0"/>
                    </a:lnTo>
                  </a:path>
                </a:pathLst>
              </a:custGeom>
              <a:grpFill/>
              <a:ln w="19050" cap="flat">
                <a:solidFill>
                  <a:srgbClr val="1F497D"/>
                </a:solidFill>
                <a:prstDash val="solid"/>
                <a:round/>
              </a:ln>
            </p:spPr>
            <p:txBody>
              <a:bodyPr rtlCol="0" anchor="ctr"/>
              <a:lstStyle/>
              <a:p>
                <a:pPr>
                  <a:defRPr/>
                </a:pPr>
                <a:endParaRPr lang="en-GB" sz="1350" kern="0" dirty="0">
                  <a:solidFill>
                    <a:prstClr val="black"/>
                  </a:solidFill>
                </a:endParaRPr>
              </a:p>
            </p:txBody>
          </p:sp>
          <p:sp>
            <p:nvSpPr>
              <p:cNvPr id="97" name="Freeform: Shape 161">
                <a:extLst>
                  <a:ext uri="{FF2B5EF4-FFF2-40B4-BE49-F238E27FC236}">
                    <a16:creationId xmlns:a16="http://schemas.microsoft.com/office/drawing/2014/main" id="{A457B4AE-EE8B-4F87-8217-62F974A1AE48}"/>
                  </a:ext>
                </a:extLst>
              </p:cNvPr>
              <p:cNvSpPr/>
              <p:nvPr/>
            </p:nvSpPr>
            <p:spPr>
              <a:xfrm>
                <a:off x="6217348" y="3257074"/>
                <a:ext cx="19050" cy="19050"/>
              </a:xfrm>
              <a:custGeom>
                <a:avLst/>
                <a:gdLst>
                  <a:gd name="connsiteX0" fmla="*/ 0 w 19050"/>
                  <a:gd name="connsiteY0" fmla="*/ 26956 h 19050"/>
                  <a:gd name="connsiteX1" fmla="*/ 26956 w 19050"/>
                  <a:gd name="connsiteY1" fmla="*/ 0 h 19050"/>
                </a:gdLst>
                <a:ahLst/>
                <a:cxnLst>
                  <a:cxn ang="0">
                    <a:pos x="connsiteX0" y="connsiteY0"/>
                  </a:cxn>
                  <a:cxn ang="0">
                    <a:pos x="connsiteX1" y="connsiteY1"/>
                  </a:cxn>
                </a:cxnLst>
                <a:rect l="l" t="t" r="r" b="b"/>
                <a:pathLst>
                  <a:path w="19050" h="19050">
                    <a:moveTo>
                      <a:pt x="0" y="26956"/>
                    </a:moveTo>
                    <a:lnTo>
                      <a:pt x="26956" y="0"/>
                    </a:lnTo>
                  </a:path>
                </a:pathLst>
              </a:custGeom>
              <a:grpFill/>
              <a:ln w="19050" cap="flat">
                <a:solidFill>
                  <a:srgbClr val="1F497D"/>
                </a:solidFill>
                <a:prstDash val="solid"/>
                <a:round/>
              </a:ln>
            </p:spPr>
            <p:txBody>
              <a:bodyPr rtlCol="0" anchor="ctr"/>
              <a:lstStyle/>
              <a:p>
                <a:pPr>
                  <a:defRPr/>
                </a:pPr>
                <a:endParaRPr lang="en-GB" sz="1350" kern="0" dirty="0">
                  <a:solidFill>
                    <a:prstClr val="black"/>
                  </a:solidFill>
                </a:endParaRPr>
              </a:p>
            </p:txBody>
          </p:sp>
          <p:sp>
            <p:nvSpPr>
              <p:cNvPr id="98" name="Freeform: Shape 162">
                <a:extLst>
                  <a:ext uri="{FF2B5EF4-FFF2-40B4-BE49-F238E27FC236}">
                    <a16:creationId xmlns:a16="http://schemas.microsoft.com/office/drawing/2014/main" id="{1E7EF458-92E4-47BE-8568-488D05FC105C}"/>
                  </a:ext>
                </a:extLst>
              </p:cNvPr>
              <p:cNvSpPr/>
              <p:nvPr/>
            </p:nvSpPr>
            <p:spPr>
              <a:xfrm>
                <a:off x="6140481" y="3202877"/>
                <a:ext cx="9525" cy="28575"/>
              </a:xfrm>
              <a:custGeom>
                <a:avLst/>
                <a:gdLst>
                  <a:gd name="connsiteX0" fmla="*/ 0 w 9525"/>
                  <a:gd name="connsiteY0" fmla="*/ 36767 h 28575"/>
                  <a:gd name="connsiteX1" fmla="*/ 9811 w 9525"/>
                  <a:gd name="connsiteY1" fmla="*/ 0 h 28575"/>
                </a:gdLst>
                <a:ahLst/>
                <a:cxnLst>
                  <a:cxn ang="0">
                    <a:pos x="connsiteX0" y="connsiteY0"/>
                  </a:cxn>
                  <a:cxn ang="0">
                    <a:pos x="connsiteX1" y="connsiteY1"/>
                  </a:cxn>
                </a:cxnLst>
                <a:rect l="l" t="t" r="r" b="b"/>
                <a:pathLst>
                  <a:path w="9525" h="28575">
                    <a:moveTo>
                      <a:pt x="0" y="36767"/>
                    </a:moveTo>
                    <a:lnTo>
                      <a:pt x="9811" y="0"/>
                    </a:lnTo>
                  </a:path>
                </a:pathLst>
              </a:custGeom>
              <a:grpFill/>
              <a:ln w="19050" cap="flat">
                <a:solidFill>
                  <a:srgbClr val="1F497D"/>
                </a:solidFill>
                <a:prstDash val="solid"/>
                <a:round/>
              </a:ln>
            </p:spPr>
            <p:txBody>
              <a:bodyPr rtlCol="0" anchor="ctr"/>
              <a:lstStyle/>
              <a:p>
                <a:pPr>
                  <a:defRPr/>
                </a:pPr>
                <a:endParaRPr lang="en-GB" sz="1350" kern="0" dirty="0">
                  <a:solidFill>
                    <a:prstClr val="black"/>
                  </a:solidFill>
                </a:endParaRPr>
              </a:p>
            </p:txBody>
          </p:sp>
        </p:grpSp>
      </p:grpSp>
      <p:sp>
        <p:nvSpPr>
          <p:cNvPr id="4" name="Rectangle 3">
            <a:extLst>
              <a:ext uri="{FF2B5EF4-FFF2-40B4-BE49-F238E27FC236}">
                <a16:creationId xmlns:a16="http://schemas.microsoft.com/office/drawing/2014/main" id="{32D0D937-7B37-4F0A-B13F-4BEF1A585AC5}"/>
              </a:ext>
            </a:extLst>
          </p:cNvPr>
          <p:cNvSpPr/>
          <p:nvPr/>
        </p:nvSpPr>
        <p:spPr>
          <a:xfrm>
            <a:off x="1978862" y="129488"/>
            <a:ext cx="7971343" cy="553998"/>
          </a:xfrm>
          <a:prstGeom prst="rect">
            <a:avLst/>
          </a:prstGeom>
        </p:spPr>
        <p:txBody>
          <a:bodyPr wrap="square">
            <a:spAutoFit/>
          </a:bodyPr>
          <a:lstStyle/>
          <a:p>
            <a:pPr>
              <a:defRPr/>
            </a:pPr>
            <a:r>
              <a:rPr lang="en-US" sz="3000" b="1" kern="0" dirty="0">
                <a:solidFill>
                  <a:schemeClr val="bg1"/>
                </a:solidFill>
                <a:latin typeface="Helvetica" pitchFamily="2" charset="0"/>
              </a:rPr>
              <a:t>Pressures on Clinical Trial Sites</a:t>
            </a:r>
            <a:endParaRPr lang="en-US" sz="1350" kern="0" dirty="0">
              <a:solidFill>
                <a:schemeClr val="bg1"/>
              </a:solidFill>
            </a:endParaRPr>
          </a:p>
        </p:txBody>
      </p:sp>
    </p:spTree>
    <p:extLst>
      <p:ext uri="{BB962C8B-B14F-4D97-AF65-F5344CB8AC3E}">
        <p14:creationId xmlns:p14="http://schemas.microsoft.com/office/powerpoint/2010/main" val="14532342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Group 38">
            <a:extLst>
              <a:ext uri="{FF2B5EF4-FFF2-40B4-BE49-F238E27FC236}">
                <a16:creationId xmlns:a16="http://schemas.microsoft.com/office/drawing/2014/main" id="{A0EF5074-C7A8-B441-AC2E-EF7956FC0FB3}"/>
              </a:ext>
            </a:extLst>
          </p:cNvPr>
          <p:cNvGrpSpPr/>
          <p:nvPr/>
        </p:nvGrpSpPr>
        <p:grpSpPr>
          <a:xfrm>
            <a:off x="495912" y="1165861"/>
            <a:ext cx="7216525" cy="3408475"/>
            <a:chOff x="2302547" y="1715981"/>
            <a:chExt cx="7586903" cy="3570821"/>
          </a:xfrm>
        </p:grpSpPr>
        <p:grpSp>
          <p:nvGrpSpPr>
            <p:cNvPr id="22" name="Group 21">
              <a:extLst>
                <a:ext uri="{FF2B5EF4-FFF2-40B4-BE49-F238E27FC236}">
                  <a16:creationId xmlns:a16="http://schemas.microsoft.com/office/drawing/2014/main" id="{CF07324B-B234-4DB7-A8FB-9817DF1B3C8A}"/>
                </a:ext>
              </a:extLst>
            </p:cNvPr>
            <p:cNvGrpSpPr/>
            <p:nvPr/>
          </p:nvGrpSpPr>
          <p:grpSpPr>
            <a:xfrm>
              <a:off x="2302547" y="2428494"/>
              <a:ext cx="2537460" cy="2791206"/>
              <a:chOff x="7173557" y="1372901"/>
              <a:chExt cx="3383280" cy="3383280"/>
            </a:xfrm>
            <a:solidFill>
              <a:srgbClr val="F0EEEF"/>
            </a:solidFill>
          </p:grpSpPr>
          <p:graphicFrame>
            <p:nvGraphicFramePr>
              <p:cNvPr id="37" name="Chart 36">
                <a:extLst>
                  <a:ext uri="{FF2B5EF4-FFF2-40B4-BE49-F238E27FC236}">
                    <a16:creationId xmlns:a16="http://schemas.microsoft.com/office/drawing/2014/main" id="{B34799E9-34B5-41B0-A353-BA5529CF775F}"/>
                  </a:ext>
                </a:extLst>
              </p:cNvPr>
              <p:cNvGraphicFramePr/>
              <p:nvPr/>
            </p:nvGraphicFramePr>
            <p:xfrm>
              <a:off x="7173557" y="1372901"/>
              <a:ext cx="3383280" cy="3383280"/>
            </p:xfrm>
            <a:graphic>
              <a:graphicData uri="http://schemas.openxmlformats.org/drawingml/2006/chart">
                <c:chart xmlns:c="http://schemas.openxmlformats.org/drawingml/2006/chart" xmlns:r="http://schemas.openxmlformats.org/officeDocument/2006/relationships" r:id="rId3"/>
              </a:graphicData>
            </a:graphic>
          </p:graphicFrame>
          <p:sp>
            <p:nvSpPr>
              <p:cNvPr id="38" name="Freeform: Shape 34">
                <a:extLst>
                  <a:ext uri="{FF2B5EF4-FFF2-40B4-BE49-F238E27FC236}">
                    <a16:creationId xmlns:a16="http://schemas.microsoft.com/office/drawing/2014/main" id="{252D864C-C478-44FA-A184-3442A4A63C80}"/>
                  </a:ext>
                </a:extLst>
              </p:cNvPr>
              <p:cNvSpPr>
                <a:spLocks/>
              </p:cNvSpPr>
              <p:nvPr/>
            </p:nvSpPr>
            <p:spPr bwMode="auto">
              <a:xfrm>
                <a:off x="7173557" y="1372901"/>
                <a:ext cx="3383280" cy="3383280"/>
              </a:xfrm>
              <a:custGeom>
                <a:avLst/>
                <a:gdLst>
                  <a:gd name="connsiteX0" fmla="*/ 1691386 w 3383280"/>
                  <a:gd name="connsiteY0" fmla="*/ 568025 h 3383280"/>
                  <a:gd name="connsiteX1" fmla="*/ 1804116 w 3383280"/>
                  <a:gd name="connsiteY1" fmla="*/ 598073 h 3383280"/>
                  <a:gd name="connsiteX2" fmla="*/ 2577513 w 3383280"/>
                  <a:gd name="connsiteY2" fmla="*/ 1044204 h 3383280"/>
                  <a:gd name="connsiteX3" fmla="*/ 2690328 w 3383280"/>
                  <a:gd name="connsiteY3" fmla="*/ 1239089 h 3383280"/>
                  <a:gd name="connsiteX4" fmla="*/ 2690328 w 3383280"/>
                  <a:gd name="connsiteY4" fmla="*/ 2132030 h 3383280"/>
                  <a:gd name="connsiteX5" fmla="*/ 2577513 w 3383280"/>
                  <a:gd name="connsiteY5" fmla="*/ 2326237 h 3383280"/>
                  <a:gd name="connsiteX6" fmla="*/ 1804116 w 3383280"/>
                  <a:gd name="connsiteY6" fmla="*/ 2773047 h 3383280"/>
                  <a:gd name="connsiteX7" fmla="*/ 1579165 w 3383280"/>
                  <a:gd name="connsiteY7" fmla="*/ 2773047 h 3383280"/>
                  <a:gd name="connsiteX8" fmla="*/ 805089 w 3383280"/>
                  <a:gd name="connsiteY8" fmla="*/ 2326237 h 3383280"/>
                  <a:gd name="connsiteX9" fmla="*/ 692953 w 3383280"/>
                  <a:gd name="connsiteY9" fmla="*/ 2132030 h 3383280"/>
                  <a:gd name="connsiteX10" fmla="*/ 692953 w 3383280"/>
                  <a:gd name="connsiteY10" fmla="*/ 1239089 h 3383280"/>
                  <a:gd name="connsiteX11" fmla="*/ 805089 w 3383280"/>
                  <a:gd name="connsiteY11" fmla="*/ 1044204 h 3383280"/>
                  <a:gd name="connsiteX12" fmla="*/ 1579165 w 3383280"/>
                  <a:gd name="connsiteY12" fmla="*/ 598073 h 3383280"/>
                  <a:gd name="connsiteX13" fmla="*/ 1691386 w 3383280"/>
                  <a:gd name="connsiteY13" fmla="*/ 568025 h 3383280"/>
                  <a:gd name="connsiteX14" fmla="*/ 1691333 w 3383280"/>
                  <a:gd name="connsiteY14" fmla="*/ 336370 h 3383280"/>
                  <a:gd name="connsiteX15" fmla="*/ 1555850 w 3383280"/>
                  <a:gd name="connsiteY15" fmla="*/ 372646 h 3383280"/>
                  <a:gd name="connsiteX16" fmla="*/ 621315 w 3383280"/>
                  <a:gd name="connsiteY16" fmla="*/ 911257 h 3383280"/>
                  <a:gd name="connsiteX17" fmla="*/ 485934 w 3383280"/>
                  <a:gd name="connsiteY17" fmla="*/ 1146540 h 3383280"/>
                  <a:gd name="connsiteX18" fmla="*/ 485934 w 3383280"/>
                  <a:gd name="connsiteY18" fmla="*/ 2224580 h 3383280"/>
                  <a:gd name="connsiteX19" fmla="*/ 621315 w 3383280"/>
                  <a:gd name="connsiteY19" fmla="*/ 2459043 h 3383280"/>
                  <a:gd name="connsiteX20" fmla="*/ 1555850 w 3383280"/>
                  <a:gd name="connsiteY20" fmla="*/ 2998473 h 3383280"/>
                  <a:gd name="connsiteX21" fmla="*/ 1827431 w 3383280"/>
                  <a:gd name="connsiteY21" fmla="*/ 2998473 h 3383280"/>
                  <a:gd name="connsiteX22" fmla="*/ 2761146 w 3383280"/>
                  <a:gd name="connsiteY22" fmla="*/ 2459043 h 3383280"/>
                  <a:gd name="connsiteX23" fmla="*/ 2897347 w 3383280"/>
                  <a:gd name="connsiteY23" fmla="*/ 2224580 h 3383280"/>
                  <a:gd name="connsiteX24" fmla="*/ 2897347 w 3383280"/>
                  <a:gd name="connsiteY24" fmla="*/ 1146540 h 3383280"/>
                  <a:gd name="connsiteX25" fmla="*/ 2761146 w 3383280"/>
                  <a:gd name="connsiteY25" fmla="*/ 911257 h 3383280"/>
                  <a:gd name="connsiteX26" fmla="*/ 1827431 w 3383280"/>
                  <a:gd name="connsiteY26" fmla="*/ 372646 h 3383280"/>
                  <a:gd name="connsiteX27" fmla="*/ 1691333 w 3383280"/>
                  <a:gd name="connsiteY27" fmla="*/ 336370 h 3383280"/>
                  <a:gd name="connsiteX28" fmla="*/ 0 w 3383280"/>
                  <a:gd name="connsiteY28" fmla="*/ 0 h 3383280"/>
                  <a:gd name="connsiteX29" fmla="*/ 3383280 w 3383280"/>
                  <a:gd name="connsiteY29" fmla="*/ 0 h 3383280"/>
                  <a:gd name="connsiteX30" fmla="*/ 3383280 w 3383280"/>
                  <a:gd name="connsiteY30" fmla="*/ 3383280 h 3383280"/>
                  <a:gd name="connsiteX31" fmla="*/ 0 w 3383280"/>
                  <a:gd name="connsiteY31" fmla="*/ 3383280 h 3383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383280" h="3383280">
                    <a:moveTo>
                      <a:pt x="1691386" y="568025"/>
                    </a:moveTo>
                    <a:cubicBezTo>
                      <a:pt x="1730209" y="568025"/>
                      <a:pt x="1769116" y="578041"/>
                      <a:pt x="1804116" y="598073"/>
                    </a:cubicBezTo>
                    <a:lnTo>
                      <a:pt x="2577513" y="1044204"/>
                    </a:lnTo>
                    <a:cubicBezTo>
                      <a:pt x="2647513" y="1084946"/>
                      <a:pt x="2690328" y="1158962"/>
                      <a:pt x="2690328" y="1239089"/>
                    </a:cubicBezTo>
                    <a:lnTo>
                      <a:pt x="2690328" y="2132030"/>
                    </a:lnTo>
                    <a:cubicBezTo>
                      <a:pt x="2690328" y="2212157"/>
                      <a:pt x="2647513" y="2286173"/>
                      <a:pt x="2577513" y="2326237"/>
                    </a:cubicBezTo>
                    <a:lnTo>
                      <a:pt x="1804116" y="2773047"/>
                    </a:lnTo>
                    <a:cubicBezTo>
                      <a:pt x="1734116" y="2813110"/>
                      <a:pt x="1648485" y="2813110"/>
                      <a:pt x="1579165" y="2773047"/>
                    </a:cubicBezTo>
                    <a:lnTo>
                      <a:pt x="805089" y="2326237"/>
                    </a:lnTo>
                    <a:cubicBezTo>
                      <a:pt x="735769" y="2286173"/>
                      <a:pt x="692953" y="2212157"/>
                      <a:pt x="692953" y="2132030"/>
                    </a:cubicBezTo>
                    <a:lnTo>
                      <a:pt x="692953" y="1239089"/>
                    </a:lnTo>
                    <a:cubicBezTo>
                      <a:pt x="692953" y="1158962"/>
                      <a:pt x="735769" y="1084946"/>
                      <a:pt x="805089" y="1044204"/>
                    </a:cubicBezTo>
                    <a:lnTo>
                      <a:pt x="1579165" y="598073"/>
                    </a:lnTo>
                    <a:cubicBezTo>
                      <a:pt x="1613825" y="578041"/>
                      <a:pt x="1652563" y="568025"/>
                      <a:pt x="1691386" y="568025"/>
                    </a:cubicBezTo>
                    <a:close/>
                    <a:moveTo>
                      <a:pt x="1691333" y="336370"/>
                    </a:moveTo>
                    <a:cubicBezTo>
                      <a:pt x="1644463" y="336370"/>
                      <a:pt x="1597695" y="348462"/>
                      <a:pt x="1555850" y="372646"/>
                    </a:cubicBezTo>
                    <a:lnTo>
                      <a:pt x="621315" y="911257"/>
                    </a:lnTo>
                    <a:cubicBezTo>
                      <a:pt x="537625" y="960445"/>
                      <a:pt x="485934" y="1049803"/>
                      <a:pt x="485934" y="1146540"/>
                    </a:cubicBezTo>
                    <a:lnTo>
                      <a:pt x="485934" y="2224580"/>
                    </a:lnTo>
                    <a:cubicBezTo>
                      <a:pt x="485934" y="2321316"/>
                      <a:pt x="537625" y="2410675"/>
                      <a:pt x="621315" y="2459043"/>
                    </a:cubicBezTo>
                    <a:lnTo>
                      <a:pt x="1555850" y="2998473"/>
                    </a:lnTo>
                    <a:cubicBezTo>
                      <a:pt x="1639540" y="3046841"/>
                      <a:pt x="1742921" y="3046841"/>
                      <a:pt x="1827431" y="2998473"/>
                    </a:cubicBezTo>
                    <a:lnTo>
                      <a:pt x="2761146" y="2459043"/>
                    </a:lnTo>
                    <a:cubicBezTo>
                      <a:pt x="2845656" y="2410675"/>
                      <a:pt x="2897347" y="2321316"/>
                      <a:pt x="2897347" y="2224580"/>
                    </a:cubicBezTo>
                    <a:lnTo>
                      <a:pt x="2897347" y="1146540"/>
                    </a:lnTo>
                    <a:cubicBezTo>
                      <a:pt x="2897347" y="1049803"/>
                      <a:pt x="2845656" y="960445"/>
                      <a:pt x="2761146" y="911257"/>
                    </a:cubicBezTo>
                    <a:lnTo>
                      <a:pt x="1827431" y="372646"/>
                    </a:lnTo>
                    <a:cubicBezTo>
                      <a:pt x="1785176" y="348462"/>
                      <a:pt x="1738203" y="336370"/>
                      <a:pt x="1691333" y="336370"/>
                    </a:cubicBezTo>
                    <a:close/>
                    <a:moveTo>
                      <a:pt x="0" y="0"/>
                    </a:moveTo>
                    <a:lnTo>
                      <a:pt x="3383280" y="0"/>
                    </a:lnTo>
                    <a:lnTo>
                      <a:pt x="3383280" y="3383280"/>
                    </a:lnTo>
                    <a:lnTo>
                      <a:pt x="0" y="3383280"/>
                    </a:lnTo>
                    <a:close/>
                  </a:path>
                </a:pathLst>
              </a:custGeom>
              <a:grpFill/>
              <a:ln>
                <a:noFill/>
              </a:ln>
            </p:spPr>
            <p:txBody>
              <a:bodyPr vert="horz" wrap="square" lIns="51435" tIns="25718" rIns="51435" bIns="25718" numCol="1" anchor="ctr" anchorCtr="0" compatLnSpc="1">
                <a:prstTxWarp prst="textNoShape">
                  <a:avLst/>
                </a:prstTxWarp>
                <a:noAutofit/>
              </a:bodyP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9pPr>
              </a:lstStyle>
              <a:p>
                <a:pPr algn="ctr"/>
                <a:endParaRPr lang="en-US" sz="3038" b="1" dirty="0"/>
              </a:p>
            </p:txBody>
          </p:sp>
        </p:grpSp>
        <p:grpSp>
          <p:nvGrpSpPr>
            <p:cNvPr id="23" name="Group 22">
              <a:extLst>
                <a:ext uri="{FF2B5EF4-FFF2-40B4-BE49-F238E27FC236}">
                  <a16:creationId xmlns:a16="http://schemas.microsoft.com/office/drawing/2014/main" id="{21A27458-2AC8-4B22-9561-CA9B8A09AF0E}"/>
                </a:ext>
              </a:extLst>
            </p:cNvPr>
            <p:cNvGrpSpPr/>
            <p:nvPr/>
          </p:nvGrpSpPr>
          <p:grpSpPr>
            <a:xfrm>
              <a:off x="4837392" y="2428494"/>
              <a:ext cx="2537460" cy="2791206"/>
              <a:chOff x="7173557" y="1372901"/>
              <a:chExt cx="3383280" cy="3383280"/>
            </a:xfrm>
            <a:solidFill>
              <a:srgbClr val="F0EEEF"/>
            </a:solidFill>
          </p:grpSpPr>
          <p:graphicFrame>
            <p:nvGraphicFramePr>
              <p:cNvPr id="35" name="Chart 34">
                <a:extLst>
                  <a:ext uri="{FF2B5EF4-FFF2-40B4-BE49-F238E27FC236}">
                    <a16:creationId xmlns:a16="http://schemas.microsoft.com/office/drawing/2014/main" id="{4F0E1DD4-6845-4ED7-BFB0-C2C73936FAC3}"/>
                  </a:ext>
                </a:extLst>
              </p:cNvPr>
              <p:cNvGraphicFramePr/>
              <p:nvPr/>
            </p:nvGraphicFramePr>
            <p:xfrm>
              <a:off x="7173557" y="1372901"/>
              <a:ext cx="3383280" cy="3383280"/>
            </p:xfrm>
            <a:graphic>
              <a:graphicData uri="http://schemas.openxmlformats.org/drawingml/2006/chart">
                <c:chart xmlns:c="http://schemas.openxmlformats.org/drawingml/2006/chart" xmlns:r="http://schemas.openxmlformats.org/officeDocument/2006/relationships" r:id="rId4"/>
              </a:graphicData>
            </a:graphic>
          </p:graphicFrame>
          <p:sp>
            <p:nvSpPr>
              <p:cNvPr id="36" name="Freeform: Shape 37">
                <a:extLst>
                  <a:ext uri="{FF2B5EF4-FFF2-40B4-BE49-F238E27FC236}">
                    <a16:creationId xmlns:a16="http://schemas.microsoft.com/office/drawing/2014/main" id="{A3EE6781-1E44-447B-893E-7DE0B85F5032}"/>
                  </a:ext>
                </a:extLst>
              </p:cNvPr>
              <p:cNvSpPr>
                <a:spLocks/>
              </p:cNvSpPr>
              <p:nvPr/>
            </p:nvSpPr>
            <p:spPr bwMode="auto">
              <a:xfrm>
                <a:off x="7173557" y="1372901"/>
                <a:ext cx="3383280" cy="3383280"/>
              </a:xfrm>
              <a:custGeom>
                <a:avLst/>
                <a:gdLst>
                  <a:gd name="connsiteX0" fmla="*/ 1691386 w 3383280"/>
                  <a:gd name="connsiteY0" fmla="*/ 568025 h 3383280"/>
                  <a:gd name="connsiteX1" fmla="*/ 1804116 w 3383280"/>
                  <a:gd name="connsiteY1" fmla="*/ 598073 h 3383280"/>
                  <a:gd name="connsiteX2" fmla="*/ 2577513 w 3383280"/>
                  <a:gd name="connsiteY2" fmla="*/ 1044204 h 3383280"/>
                  <a:gd name="connsiteX3" fmla="*/ 2690328 w 3383280"/>
                  <a:gd name="connsiteY3" fmla="*/ 1239089 h 3383280"/>
                  <a:gd name="connsiteX4" fmla="*/ 2690328 w 3383280"/>
                  <a:gd name="connsiteY4" fmla="*/ 2132030 h 3383280"/>
                  <a:gd name="connsiteX5" fmla="*/ 2577513 w 3383280"/>
                  <a:gd name="connsiteY5" fmla="*/ 2326237 h 3383280"/>
                  <a:gd name="connsiteX6" fmla="*/ 1804116 w 3383280"/>
                  <a:gd name="connsiteY6" fmla="*/ 2773047 h 3383280"/>
                  <a:gd name="connsiteX7" fmla="*/ 1579165 w 3383280"/>
                  <a:gd name="connsiteY7" fmla="*/ 2773047 h 3383280"/>
                  <a:gd name="connsiteX8" fmla="*/ 805089 w 3383280"/>
                  <a:gd name="connsiteY8" fmla="*/ 2326237 h 3383280"/>
                  <a:gd name="connsiteX9" fmla="*/ 692953 w 3383280"/>
                  <a:gd name="connsiteY9" fmla="*/ 2132030 h 3383280"/>
                  <a:gd name="connsiteX10" fmla="*/ 692953 w 3383280"/>
                  <a:gd name="connsiteY10" fmla="*/ 1239089 h 3383280"/>
                  <a:gd name="connsiteX11" fmla="*/ 805089 w 3383280"/>
                  <a:gd name="connsiteY11" fmla="*/ 1044204 h 3383280"/>
                  <a:gd name="connsiteX12" fmla="*/ 1579165 w 3383280"/>
                  <a:gd name="connsiteY12" fmla="*/ 598073 h 3383280"/>
                  <a:gd name="connsiteX13" fmla="*/ 1691386 w 3383280"/>
                  <a:gd name="connsiteY13" fmla="*/ 568025 h 3383280"/>
                  <a:gd name="connsiteX14" fmla="*/ 1691333 w 3383280"/>
                  <a:gd name="connsiteY14" fmla="*/ 336370 h 3383280"/>
                  <a:gd name="connsiteX15" fmla="*/ 1555850 w 3383280"/>
                  <a:gd name="connsiteY15" fmla="*/ 372646 h 3383280"/>
                  <a:gd name="connsiteX16" fmla="*/ 621315 w 3383280"/>
                  <a:gd name="connsiteY16" fmla="*/ 911257 h 3383280"/>
                  <a:gd name="connsiteX17" fmla="*/ 485934 w 3383280"/>
                  <a:gd name="connsiteY17" fmla="*/ 1146540 h 3383280"/>
                  <a:gd name="connsiteX18" fmla="*/ 485934 w 3383280"/>
                  <a:gd name="connsiteY18" fmla="*/ 2224580 h 3383280"/>
                  <a:gd name="connsiteX19" fmla="*/ 621315 w 3383280"/>
                  <a:gd name="connsiteY19" fmla="*/ 2459043 h 3383280"/>
                  <a:gd name="connsiteX20" fmla="*/ 1555850 w 3383280"/>
                  <a:gd name="connsiteY20" fmla="*/ 2998473 h 3383280"/>
                  <a:gd name="connsiteX21" fmla="*/ 1827431 w 3383280"/>
                  <a:gd name="connsiteY21" fmla="*/ 2998473 h 3383280"/>
                  <a:gd name="connsiteX22" fmla="*/ 2761146 w 3383280"/>
                  <a:gd name="connsiteY22" fmla="*/ 2459043 h 3383280"/>
                  <a:gd name="connsiteX23" fmla="*/ 2897347 w 3383280"/>
                  <a:gd name="connsiteY23" fmla="*/ 2224580 h 3383280"/>
                  <a:gd name="connsiteX24" fmla="*/ 2897347 w 3383280"/>
                  <a:gd name="connsiteY24" fmla="*/ 1146540 h 3383280"/>
                  <a:gd name="connsiteX25" fmla="*/ 2761146 w 3383280"/>
                  <a:gd name="connsiteY25" fmla="*/ 911257 h 3383280"/>
                  <a:gd name="connsiteX26" fmla="*/ 1827431 w 3383280"/>
                  <a:gd name="connsiteY26" fmla="*/ 372646 h 3383280"/>
                  <a:gd name="connsiteX27" fmla="*/ 1691333 w 3383280"/>
                  <a:gd name="connsiteY27" fmla="*/ 336370 h 3383280"/>
                  <a:gd name="connsiteX28" fmla="*/ 0 w 3383280"/>
                  <a:gd name="connsiteY28" fmla="*/ 0 h 3383280"/>
                  <a:gd name="connsiteX29" fmla="*/ 3383280 w 3383280"/>
                  <a:gd name="connsiteY29" fmla="*/ 0 h 3383280"/>
                  <a:gd name="connsiteX30" fmla="*/ 3383280 w 3383280"/>
                  <a:gd name="connsiteY30" fmla="*/ 3383280 h 3383280"/>
                  <a:gd name="connsiteX31" fmla="*/ 0 w 3383280"/>
                  <a:gd name="connsiteY31" fmla="*/ 3383280 h 3383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383280" h="3383280">
                    <a:moveTo>
                      <a:pt x="1691386" y="568025"/>
                    </a:moveTo>
                    <a:cubicBezTo>
                      <a:pt x="1730209" y="568025"/>
                      <a:pt x="1769116" y="578041"/>
                      <a:pt x="1804116" y="598073"/>
                    </a:cubicBezTo>
                    <a:lnTo>
                      <a:pt x="2577513" y="1044204"/>
                    </a:lnTo>
                    <a:cubicBezTo>
                      <a:pt x="2647513" y="1084946"/>
                      <a:pt x="2690328" y="1158962"/>
                      <a:pt x="2690328" y="1239089"/>
                    </a:cubicBezTo>
                    <a:lnTo>
                      <a:pt x="2690328" y="2132030"/>
                    </a:lnTo>
                    <a:cubicBezTo>
                      <a:pt x="2690328" y="2212157"/>
                      <a:pt x="2647513" y="2286173"/>
                      <a:pt x="2577513" y="2326237"/>
                    </a:cubicBezTo>
                    <a:lnTo>
                      <a:pt x="1804116" y="2773047"/>
                    </a:lnTo>
                    <a:cubicBezTo>
                      <a:pt x="1734116" y="2813110"/>
                      <a:pt x="1648485" y="2813110"/>
                      <a:pt x="1579165" y="2773047"/>
                    </a:cubicBezTo>
                    <a:lnTo>
                      <a:pt x="805089" y="2326237"/>
                    </a:lnTo>
                    <a:cubicBezTo>
                      <a:pt x="735769" y="2286173"/>
                      <a:pt x="692953" y="2212157"/>
                      <a:pt x="692953" y="2132030"/>
                    </a:cubicBezTo>
                    <a:lnTo>
                      <a:pt x="692953" y="1239089"/>
                    </a:lnTo>
                    <a:cubicBezTo>
                      <a:pt x="692953" y="1158962"/>
                      <a:pt x="735769" y="1084946"/>
                      <a:pt x="805089" y="1044204"/>
                    </a:cubicBezTo>
                    <a:lnTo>
                      <a:pt x="1579165" y="598073"/>
                    </a:lnTo>
                    <a:cubicBezTo>
                      <a:pt x="1613825" y="578041"/>
                      <a:pt x="1652563" y="568025"/>
                      <a:pt x="1691386" y="568025"/>
                    </a:cubicBezTo>
                    <a:close/>
                    <a:moveTo>
                      <a:pt x="1691333" y="336370"/>
                    </a:moveTo>
                    <a:cubicBezTo>
                      <a:pt x="1644463" y="336370"/>
                      <a:pt x="1597695" y="348462"/>
                      <a:pt x="1555850" y="372646"/>
                    </a:cubicBezTo>
                    <a:lnTo>
                      <a:pt x="621315" y="911257"/>
                    </a:lnTo>
                    <a:cubicBezTo>
                      <a:pt x="537625" y="960445"/>
                      <a:pt x="485934" y="1049803"/>
                      <a:pt x="485934" y="1146540"/>
                    </a:cubicBezTo>
                    <a:lnTo>
                      <a:pt x="485934" y="2224580"/>
                    </a:lnTo>
                    <a:cubicBezTo>
                      <a:pt x="485934" y="2321316"/>
                      <a:pt x="537625" y="2410675"/>
                      <a:pt x="621315" y="2459043"/>
                    </a:cubicBezTo>
                    <a:lnTo>
                      <a:pt x="1555850" y="2998473"/>
                    </a:lnTo>
                    <a:cubicBezTo>
                      <a:pt x="1639540" y="3046841"/>
                      <a:pt x="1742921" y="3046841"/>
                      <a:pt x="1827431" y="2998473"/>
                    </a:cubicBezTo>
                    <a:lnTo>
                      <a:pt x="2761146" y="2459043"/>
                    </a:lnTo>
                    <a:cubicBezTo>
                      <a:pt x="2845656" y="2410675"/>
                      <a:pt x="2897347" y="2321316"/>
                      <a:pt x="2897347" y="2224580"/>
                    </a:cubicBezTo>
                    <a:lnTo>
                      <a:pt x="2897347" y="1146540"/>
                    </a:lnTo>
                    <a:cubicBezTo>
                      <a:pt x="2897347" y="1049803"/>
                      <a:pt x="2845656" y="960445"/>
                      <a:pt x="2761146" y="911257"/>
                    </a:cubicBezTo>
                    <a:lnTo>
                      <a:pt x="1827431" y="372646"/>
                    </a:lnTo>
                    <a:cubicBezTo>
                      <a:pt x="1785176" y="348462"/>
                      <a:pt x="1738203" y="336370"/>
                      <a:pt x="1691333" y="336370"/>
                    </a:cubicBezTo>
                    <a:close/>
                    <a:moveTo>
                      <a:pt x="0" y="0"/>
                    </a:moveTo>
                    <a:lnTo>
                      <a:pt x="3383280" y="0"/>
                    </a:lnTo>
                    <a:lnTo>
                      <a:pt x="3383280" y="3383280"/>
                    </a:lnTo>
                    <a:lnTo>
                      <a:pt x="0" y="3383280"/>
                    </a:lnTo>
                    <a:close/>
                  </a:path>
                </a:pathLst>
              </a:custGeom>
              <a:grpFill/>
              <a:ln>
                <a:noFill/>
              </a:ln>
            </p:spPr>
            <p:txBody>
              <a:bodyPr vert="horz" wrap="square" lIns="51435" tIns="25718" rIns="51435" bIns="25718" numCol="1" anchor="ctr" anchorCtr="0" compatLnSpc="1">
                <a:prstTxWarp prst="textNoShape">
                  <a:avLst/>
                </a:prstTxWarp>
                <a:noAutofit/>
              </a:bodyP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9pPr>
              </a:lstStyle>
              <a:p>
                <a:pPr algn="ctr"/>
                <a:endParaRPr lang="en-US" sz="3038" b="1" dirty="0"/>
              </a:p>
            </p:txBody>
          </p:sp>
        </p:grpSp>
        <p:grpSp>
          <p:nvGrpSpPr>
            <p:cNvPr id="24" name="Group 23">
              <a:extLst>
                <a:ext uri="{FF2B5EF4-FFF2-40B4-BE49-F238E27FC236}">
                  <a16:creationId xmlns:a16="http://schemas.microsoft.com/office/drawing/2014/main" id="{CA0C8AE4-5E1A-45B9-B4FC-28727A568BEA}"/>
                </a:ext>
              </a:extLst>
            </p:cNvPr>
            <p:cNvGrpSpPr/>
            <p:nvPr/>
          </p:nvGrpSpPr>
          <p:grpSpPr>
            <a:xfrm>
              <a:off x="7186827" y="2428494"/>
              <a:ext cx="2537460" cy="2791206"/>
              <a:chOff x="7173557" y="1372901"/>
              <a:chExt cx="3383280" cy="3383280"/>
            </a:xfrm>
            <a:solidFill>
              <a:srgbClr val="F0EEEF"/>
            </a:solidFill>
          </p:grpSpPr>
          <p:graphicFrame>
            <p:nvGraphicFramePr>
              <p:cNvPr id="33" name="Chart 32">
                <a:extLst>
                  <a:ext uri="{FF2B5EF4-FFF2-40B4-BE49-F238E27FC236}">
                    <a16:creationId xmlns:a16="http://schemas.microsoft.com/office/drawing/2014/main" id="{E49AAC1B-4465-4269-BE0A-1F9AEDF670EF}"/>
                  </a:ext>
                </a:extLst>
              </p:cNvPr>
              <p:cNvGraphicFramePr/>
              <p:nvPr/>
            </p:nvGraphicFramePr>
            <p:xfrm>
              <a:off x="7173557" y="1372901"/>
              <a:ext cx="3383280" cy="3383280"/>
            </p:xfrm>
            <a:graphic>
              <a:graphicData uri="http://schemas.openxmlformats.org/drawingml/2006/chart">
                <c:chart xmlns:c="http://schemas.openxmlformats.org/drawingml/2006/chart" xmlns:r="http://schemas.openxmlformats.org/officeDocument/2006/relationships" r:id="rId5"/>
              </a:graphicData>
            </a:graphic>
          </p:graphicFrame>
          <p:sp>
            <p:nvSpPr>
              <p:cNvPr id="34" name="Freeform: Shape 40">
                <a:extLst>
                  <a:ext uri="{FF2B5EF4-FFF2-40B4-BE49-F238E27FC236}">
                    <a16:creationId xmlns:a16="http://schemas.microsoft.com/office/drawing/2014/main" id="{71E95DBE-E844-402E-AA2C-FB9A37F5DF34}"/>
                  </a:ext>
                </a:extLst>
              </p:cNvPr>
              <p:cNvSpPr>
                <a:spLocks/>
              </p:cNvSpPr>
              <p:nvPr/>
            </p:nvSpPr>
            <p:spPr bwMode="auto">
              <a:xfrm>
                <a:off x="7173557" y="1372901"/>
                <a:ext cx="3383280" cy="3383280"/>
              </a:xfrm>
              <a:custGeom>
                <a:avLst/>
                <a:gdLst>
                  <a:gd name="connsiteX0" fmla="*/ 1691386 w 3383280"/>
                  <a:gd name="connsiteY0" fmla="*/ 568025 h 3383280"/>
                  <a:gd name="connsiteX1" fmla="*/ 1804116 w 3383280"/>
                  <a:gd name="connsiteY1" fmla="*/ 598073 h 3383280"/>
                  <a:gd name="connsiteX2" fmla="*/ 2577513 w 3383280"/>
                  <a:gd name="connsiteY2" fmla="*/ 1044204 h 3383280"/>
                  <a:gd name="connsiteX3" fmla="*/ 2690328 w 3383280"/>
                  <a:gd name="connsiteY3" fmla="*/ 1239089 h 3383280"/>
                  <a:gd name="connsiteX4" fmla="*/ 2690328 w 3383280"/>
                  <a:gd name="connsiteY4" fmla="*/ 2132030 h 3383280"/>
                  <a:gd name="connsiteX5" fmla="*/ 2577513 w 3383280"/>
                  <a:gd name="connsiteY5" fmla="*/ 2326237 h 3383280"/>
                  <a:gd name="connsiteX6" fmla="*/ 1804116 w 3383280"/>
                  <a:gd name="connsiteY6" fmla="*/ 2773047 h 3383280"/>
                  <a:gd name="connsiteX7" fmla="*/ 1579165 w 3383280"/>
                  <a:gd name="connsiteY7" fmla="*/ 2773047 h 3383280"/>
                  <a:gd name="connsiteX8" fmla="*/ 805089 w 3383280"/>
                  <a:gd name="connsiteY8" fmla="*/ 2326237 h 3383280"/>
                  <a:gd name="connsiteX9" fmla="*/ 692953 w 3383280"/>
                  <a:gd name="connsiteY9" fmla="*/ 2132030 h 3383280"/>
                  <a:gd name="connsiteX10" fmla="*/ 692953 w 3383280"/>
                  <a:gd name="connsiteY10" fmla="*/ 1239089 h 3383280"/>
                  <a:gd name="connsiteX11" fmla="*/ 805089 w 3383280"/>
                  <a:gd name="connsiteY11" fmla="*/ 1044204 h 3383280"/>
                  <a:gd name="connsiteX12" fmla="*/ 1579165 w 3383280"/>
                  <a:gd name="connsiteY12" fmla="*/ 598073 h 3383280"/>
                  <a:gd name="connsiteX13" fmla="*/ 1691386 w 3383280"/>
                  <a:gd name="connsiteY13" fmla="*/ 568025 h 3383280"/>
                  <a:gd name="connsiteX14" fmla="*/ 1691333 w 3383280"/>
                  <a:gd name="connsiteY14" fmla="*/ 336370 h 3383280"/>
                  <a:gd name="connsiteX15" fmla="*/ 1555850 w 3383280"/>
                  <a:gd name="connsiteY15" fmla="*/ 372646 h 3383280"/>
                  <a:gd name="connsiteX16" fmla="*/ 621315 w 3383280"/>
                  <a:gd name="connsiteY16" fmla="*/ 911257 h 3383280"/>
                  <a:gd name="connsiteX17" fmla="*/ 485934 w 3383280"/>
                  <a:gd name="connsiteY17" fmla="*/ 1146540 h 3383280"/>
                  <a:gd name="connsiteX18" fmla="*/ 485934 w 3383280"/>
                  <a:gd name="connsiteY18" fmla="*/ 2224580 h 3383280"/>
                  <a:gd name="connsiteX19" fmla="*/ 621315 w 3383280"/>
                  <a:gd name="connsiteY19" fmla="*/ 2459043 h 3383280"/>
                  <a:gd name="connsiteX20" fmla="*/ 1555850 w 3383280"/>
                  <a:gd name="connsiteY20" fmla="*/ 2998473 h 3383280"/>
                  <a:gd name="connsiteX21" fmla="*/ 1827431 w 3383280"/>
                  <a:gd name="connsiteY21" fmla="*/ 2998473 h 3383280"/>
                  <a:gd name="connsiteX22" fmla="*/ 2761146 w 3383280"/>
                  <a:gd name="connsiteY22" fmla="*/ 2459043 h 3383280"/>
                  <a:gd name="connsiteX23" fmla="*/ 2897347 w 3383280"/>
                  <a:gd name="connsiteY23" fmla="*/ 2224580 h 3383280"/>
                  <a:gd name="connsiteX24" fmla="*/ 2897347 w 3383280"/>
                  <a:gd name="connsiteY24" fmla="*/ 1146540 h 3383280"/>
                  <a:gd name="connsiteX25" fmla="*/ 2761146 w 3383280"/>
                  <a:gd name="connsiteY25" fmla="*/ 911257 h 3383280"/>
                  <a:gd name="connsiteX26" fmla="*/ 1827431 w 3383280"/>
                  <a:gd name="connsiteY26" fmla="*/ 372646 h 3383280"/>
                  <a:gd name="connsiteX27" fmla="*/ 1691333 w 3383280"/>
                  <a:gd name="connsiteY27" fmla="*/ 336370 h 3383280"/>
                  <a:gd name="connsiteX28" fmla="*/ 0 w 3383280"/>
                  <a:gd name="connsiteY28" fmla="*/ 0 h 3383280"/>
                  <a:gd name="connsiteX29" fmla="*/ 3383280 w 3383280"/>
                  <a:gd name="connsiteY29" fmla="*/ 0 h 3383280"/>
                  <a:gd name="connsiteX30" fmla="*/ 3383280 w 3383280"/>
                  <a:gd name="connsiteY30" fmla="*/ 3383280 h 3383280"/>
                  <a:gd name="connsiteX31" fmla="*/ 0 w 3383280"/>
                  <a:gd name="connsiteY31" fmla="*/ 3383280 h 3383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383280" h="3383280">
                    <a:moveTo>
                      <a:pt x="1691386" y="568025"/>
                    </a:moveTo>
                    <a:cubicBezTo>
                      <a:pt x="1730209" y="568025"/>
                      <a:pt x="1769116" y="578041"/>
                      <a:pt x="1804116" y="598073"/>
                    </a:cubicBezTo>
                    <a:lnTo>
                      <a:pt x="2577513" y="1044204"/>
                    </a:lnTo>
                    <a:cubicBezTo>
                      <a:pt x="2647513" y="1084946"/>
                      <a:pt x="2690328" y="1158962"/>
                      <a:pt x="2690328" y="1239089"/>
                    </a:cubicBezTo>
                    <a:lnTo>
                      <a:pt x="2690328" y="2132030"/>
                    </a:lnTo>
                    <a:cubicBezTo>
                      <a:pt x="2690328" y="2212157"/>
                      <a:pt x="2647513" y="2286173"/>
                      <a:pt x="2577513" y="2326237"/>
                    </a:cubicBezTo>
                    <a:lnTo>
                      <a:pt x="1804116" y="2773047"/>
                    </a:lnTo>
                    <a:cubicBezTo>
                      <a:pt x="1734116" y="2813110"/>
                      <a:pt x="1648485" y="2813110"/>
                      <a:pt x="1579165" y="2773047"/>
                    </a:cubicBezTo>
                    <a:lnTo>
                      <a:pt x="805089" y="2326237"/>
                    </a:lnTo>
                    <a:cubicBezTo>
                      <a:pt x="735769" y="2286173"/>
                      <a:pt x="692953" y="2212157"/>
                      <a:pt x="692953" y="2132030"/>
                    </a:cubicBezTo>
                    <a:lnTo>
                      <a:pt x="692953" y="1239089"/>
                    </a:lnTo>
                    <a:cubicBezTo>
                      <a:pt x="692953" y="1158962"/>
                      <a:pt x="735769" y="1084946"/>
                      <a:pt x="805089" y="1044204"/>
                    </a:cubicBezTo>
                    <a:lnTo>
                      <a:pt x="1579165" y="598073"/>
                    </a:lnTo>
                    <a:cubicBezTo>
                      <a:pt x="1613825" y="578041"/>
                      <a:pt x="1652563" y="568025"/>
                      <a:pt x="1691386" y="568025"/>
                    </a:cubicBezTo>
                    <a:close/>
                    <a:moveTo>
                      <a:pt x="1691333" y="336370"/>
                    </a:moveTo>
                    <a:cubicBezTo>
                      <a:pt x="1644463" y="336370"/>
                      <a:pt x="1597695" y="348462"/>
                      <a:pt x="1555850" y="372646"/>
                    </a:cubicBezTo>
                    <a:lnTo>
                      <a:pt x="621315" y="911257"/>
                    </a:lnTo>
                    <a:cubicBezTo>
                      <a:pt x="537625" y="960445"/>
                      <a:pt x="485934" y="1049803"/>
                      <a:pt x="485934" y="1146540"/>
                    </a:cubicBezTo>
                    <a:lnTo>
                      <a:pt x="485934" y="2224580"/>
                    </a:lnTo>
                    <a:cubicBezTo>
                      <a:pt x="485934" y="2321316"/>
                      <a:pt x="537625" y="2410675"/>
                      <a:pt x="621315" y="2459043"/>
                    </a:cubicBezTo>
                    <a:lnTo>
                      <a:pt x="1555850" y="2998473"/>
                    </a:lnTo>
                    <a:cubicBezTo>
                      <a:pt x="1639540" y="3046841"/>
                      <a:pt x="1742921" y="3046841"/>
                      <a:pt x="1827431" y="2998473"/>
                    </a:cubicBezTo>
                    <a:lnTo>
                      <a:pt x="2761146" y="2459043"/>
                    </a:lnTo>
                    <a:cubicBezTo>
                      <a:pt x="2845656" y="2410675"/>
                      <a:pt x="2897347" y="2321316"/>
                      <a:pt x="2897347" y="2224580"/>
                    </a:cubicBezTo>
                    <a:lnTo>
                      <a:pt x="2897347" y="1146540"/>
                    </a:lnTo>
                    <a:cubicBezTo>
                      <a:pt x="2897347" y="1049803"/>
                      <a:pt x="2845656" y="960445"/>
                      <a:pt x="2761146" y="911257"/>
                    </a:cubicBezTo>
                    <a:lnTo>
                      <a:pt x="1827431" y="372646"/>
                    </a:lnTo>
                    <a:cubicBezTo>
                      <a:pt x="1785176" y="348462"/>
                      <a:pt x="1738203" y="336370"/>
                      <a:pt x="1691333" y="336370"/>
                    </a:cubicBezTo>
                    <a:close/>
                    <a:moveTo>
                      <a:pt x="0" y="0"/>
                    </a:moveTo>
                    <a:lnTo>
                      <a:pt x="3383280" y="0"/>
                    </a:lnTo>
                    <a:lnTo>
                      <a:pt x="3383280" y="3383280"/>
                    </a:lnTo>
                    <a:lnTo>
                      <a:pt x="0" y="3383280"/>
                    </a:lnTo>
                    <a:close/>
                  </a:path>
                </a:pathLst>
              </a:custGeom>
              <a:grpFill/>
              <a:ln>
                <a:noFill/>
              </a:ln>
            </p:spPr>
            <p:txBody>
              <a:bodyPr vert="horz" wrap="square" lIns="51435" tIns="25718" rIns="51435" bIns="25718" numCol="1" anchor="ctr" anchorCtr="0" compatLnSpc="1">
                <a:prstTxWarp prst="textNoShape">
                  <a:avLst/>
                </a:prstTxWarp>
                <a:noAutofit/>
              </a:bodyP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9pPr>
              </a:lstStyle>
              <a:p>
                <a:pPr algn="ctr"/>
                <a:endParaRPr lang="en-US" sz="3038" b="1" dirty="0"/>
              </a:p>
            </p:txBody>
          </p:sp>
        </p:grpSp>
        <p:sp>
          <p:nvSpPr>
            <p:cNvPr id="25" name="Freeform: Shape 41">
              <a:extLst>
                <a:ext uri="{FF2B5EF4-FFF2-40B4-BE49-F238E27FC236}">
                  <a16:creationId xmlns:a16="http://schemas.microsoft.com/office/drawing/2014/main" id="{C11FDD8B-E4E5-458C-B1FE-75EA26D0ED1B}"/>
                </a:ext>
              </a:extLst>
            </p:cNvPr>
            <p:cNvSpPr>
              <a:spLocks/>
            </p:cNvSpPr>
            <p:nvPr/>
          </p:nvSpPr>
          <p:spPr bwMode="auto">
            <a:xfrm>
              <a:off x="2822261" y="2918568"/>
              <a:ext cx="1498031" cy="1843932"/>
            </a:xfrm>
            <a:custGeom>
              <a:avLst/>
              <a:gdLst>
                <a:gd name="connsiteX0" fmla="*/ 998433 w 1997375"/>
                <a:gd name="connsiteY0" fmla="*/ 0 h 2235069"/>
                <a:gd name="connsiteX1" fmla="*/ 1111163 w 1997375"/>
                <a:gd name="connsiteY1" fmla="*/ 30048 h 2235069"/>
                <a:gd name="connsiteX2" fmla="*/ 1884560 w 1997375"/>
                <a:gd name="connsiteY2" fmla="*/ 476179 h 2235069"/>
                <a:gd name="connsiteX3" fmla="*/ 1997375 w 1997375"/>
                <a:gd name="connsiteY3" fmla="*/ 671064 h 2235069"/>
                <a:gd name="connsiteX4" fmla="*/ 1997375 w 1997375"/>
                <a:gd name="connsiteY4" fmla="*/ 1564005 h 2235069"/>
                <a:gd name="connsiteX5" fmla="*/ 1884560 w 1997375"/>
                <a:gd name="connsiteY5" fmla="*/ 1758212 h 2235069"/>
                <a:gd name="connsiteX6" fmla="*/ 1111163 w 1997375"/>
                <a:gd name="connsiteY6" fmla="*/ 2205022 h 2235069"/>
                <a:gd name="connsiteX7" fmla="*/ 886212 w 1997375"/>
                <a:gd name="connsiteY7" fmla="*/ 2205022 h 2235069"/>
                <a:gd name="connsiteX8" fmla="*/ 112136 w 1997375"/>
                <a:gd name="connsiteY8" fmla="*/ 1758212 h 2235069"/>
                <a:gd name="connsiteX9" fmla="*/ 0 w 1997375"/>
                <a:gd name="connsiteY9" fmla="*/ 1564005 h 2235069"/>
                <a:gd name="connsiteX10" fmla="*/ 0 w 1997375"/>
                <a:gd name="connsiteY10" fmla="*/ 671064 h 2235069"/>
                <a:gd name="connsiteX11" fmla="*/ 112136 w 1997375"/>
                <a:gd name="connsiteY11" fmla="*/ 476179 h 2235069"/>
                <a:gd name="connsiteX12" fmla="*/ 886212 w 1997375"/>
                <a:gd name="connsiteY12" fmla="*/ 30048 h 2235069"/>
                <a:gd name="connsiteX13" fmla="*/ 998433 w 1997375"/>
                <a:gd name="connsiteY13" fmla="*/ 0 h 223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97375" h="2235069">
                  <a:moveTo>
                    <a:pt x="998433" y="0"/>
                  </a:moveTo>
                  <a:cubicBezTo>
                    <a:pt x="1037256" y="0"/>
                    <a:pt x="1076163" y="10016"/>
                    <a:pt x="1111163" y="30048"/>
                  </a:cubicBezTo>
                  <a:lnTo>
                    <a:pt x="1884560" y="476179"/>
                  </a:lnTo>
                  <a:cubicBezTo>
                    <a:pt x="1954560" y="516921"/>
                    <a:pt x="1997375" y="590937"/>
                    <a:pt x="1997375" y="671064"/>
                  </a:cubicBezTo>
                  <a:lnTo>
                    <a:pt x="1997375" y="1564005"/>
                  </a:lnTo>
                  <a:cubicBezTo>
                    <a:pt x="1997375" y="1644132"/>
                    <a:pt x="1954560" y="1718148"/>
                    <a:pt x="1884560" y="1758212"/>
                  </a:cubicBezTo>
                  <a:lnTo>
                    <a:pt x="1111163" y="2205022"/>
                  </a:lnTo>
                  <a:cubicBezTo>
                    <a:pt x="1041163" y="2245085"/>
                    <a:pt x="955532" y="2245085"/>
                    <a:pt x="886212" y="2205022"/>
                  </a:cubicBezTo>
                  <a:lnTo>
                    <a:pt x="112136" y="1758212"/>
                  </a:lnTo>
                  <a:cubicBezTo>
                    <a:pt x="42816" y="1718148"/>
                    <a:pt x="0" y="1644132"/>
                    <a:pt x="0" y="1564005"/>
                  </a:cubicBezTo>
                  <a:lnTo>
                    <a:pt x="0" y="671064"/>
                  </a:lnTo>
                  <a:cubicBezTo>
                    <a:pt x="0" y="590937"/>
                    <a:pt x="42816" y="516921"/>
                    <a:pt x="112136" y="476179"/>
                  </a:cubicBezTo>
                  <a:lnTo>
                    <a:pt x="886212" y="30048"/>
                  </a:lnTo>
                  <a:cubicBezTo>
                    <a:pt x="920872" y="10016"/>
                    <a:pt x="959610" y="0"/>
                    <a:pt x="998433" y="0"/>
                  </a:cubicBezTo>
                  <a:close/>
                </a:path>
              </a:pathLst>
            </a:custGeom>
            <a:gradFill flip="none" rotWithShape="1">
              <a:gsLst>
                <a:gs pos="20000">
                  <a:srgbClr val="FFFFFF"/>
                </a:gs>
                <a:gs pos="100000">
                  <a:srgbClr val="DAD9D9"/>
                </a:gs>
              </a:gsLst>
              <a:lin ang="2700000" scaled="1"/>
              <a:tileRect/>
            </a:gradFill>
            <a:ln>
              <a:noFill/>
            </a:ln>
            <a:effectLst>
              <a:outerShdw blurRad="381000" dist="177800" dir="2700000" algn="tl" rotWithShape="0">
                <a:prstClr val="black">
                  <a:alpha val="5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38576" tIns="19289" rIns="38576" bIns="19289" numCol="1" anchor="ctr" anchorCtr="0" compatLnSpc="1">
              <a:prstTxWarp prst="textNoShape">
                <a:avLst/>
              </a:prstTxWarp>
            </a:bodyP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9pPr>
            </a:lstStyle>
            <a:p>
              <a:pPr algn="ctr"/>
              <a:r>
                <a:rPr lang="en-US" sz="3038" b="1" dirty="0">
                  <a:solidFill>
                    <a:schemeClr val="accent2"/>
                  </a:solidFill>
                  <a:latin typeface="Calibri" panose="020F0502020204030204" pitchFamily="34" charset="0"/>
                  <a:cs typeface="Calibri" panose="020F0502020204030204" pitchFamily="34" charset="0"/>
                </a:rPr>
                <a:t>80%</a:t>
              </a:r>
            </a:p>
          </p:txBody>
        </p:sp>
        <p:sp>
          <p:nvSpPr>
            <p:cNvPr id="26" name="Freeform: Shape 72">
              <a:extLst>
                <a:ext uri="{FF2B5EF4-FFF2-40B4-BE49-F238E27FC236}">
                  <a16:creationId xmlns:a16="http://schemas.microsoft.com/office/drawing/2014/main" id="{4D1A3319-E6DC-45EC-9D09-993D030E5431}"/>
                </a:ext>
              </a:extLst>
            </p:cNvPr>
            <p:cNvSpPr>
              <a:spLocks/>
            </p:cNvSpPr>
            <p:nvPr/>
          </p:nvSpPr>
          <p:spPr bwMode="auto">
            <a:xfrm>
              <a:off x="5320561" y="2857500"/>
              <a:ext cx="1498031" cy="1843932"/>
            </a:xfrm>
            <a:custGeom>
              <a:avLst/>
              <a:gdLst>
                <a:gd name="connsiteX0" fmla="*/ 998433 w 1997375"/>
                <a:gd name="connsiteY0" fmla="*/ 0 h 2235069"/>
                <a:gd name="connsiteX1" fmla="*/ 1111163 w 1997375"/>
                <a:gd name="connsiteY1" fmla="*/ 30048 h 2235069"/>
                <a:gd name="connsiteX2" fmla="*/ 1884560 w 1997375"/>
                <a:gd name="connsiteY2" fmla="*/ 476179 h 2235069"/>
                <a:gd name="connsiteX3" fmla="*/ 1997375 w 1997375"/>
                <a:gd name="connsiteY3" fmla="*/ 671064 h 2235069"/>
                <a:gd name="connsiteX4" fmla="*/ 1997375 w 1997375"/>
                <a:gd name="connsiteY4" fmla="*/ 1564005 h 2235069"/>
                <a:gd name="connsiteX5" fmla="*/ 1884560 w 1997375"/>
                <a:gd name="connsiteY5" fmla="*/ 1758212 h 2235069"/>
                <a:gd name="connsiteX6" fmla="*/ 1111163 w 1997375"/>
                <a:gd name="connsiteY6" fmla="*/ 2205022 h 2235069"/>
                <a:gd name="connsiteX7" fmla="*/ 886212 w 1997375"/>
                <a:gd name="connsiteY7" fmla="*/ 2205022 h 2235069"/>
                <a:gd name="connsiteX8" fmla="*/ 112136 w 1997375"/>
                <a:gd name="connsiteY8" fmla="*/ 1758212 h 2235069"/>
                <a:gd name="connsiteX9" fmla="*/ 0 w 1997375"/>
                <a:gd name="connsiteY9" fmla="*/ 1564005 h 2235069"/>
                <a:gd name="connsiteX10" fmla="*/ 0 w 1997375"/>
                <a:gd name="connsiteY10" fmla="*/ 671064 h 2235069"/>
                <a:gd name="connsiteX11" fmla="*/ 112136 w 1997375"/>
                <a:gd name="connsiteY11" fmla="*/ 476179 h 2235069"/>
                <a:gd name="connsiteX12" fmla="*/ 886212 w 1997375"/>
                <a:gd name="connsiteY12" fmla="*/ 30048 h 2235069"/>
                <a:gd name="connsiteX13" fmla="*/ 998433 w 1997375"/>
                <a:gd name="connsiteY13" fmla="*/ 0 h 223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97375" h="2235069">
                  <a:moveTo>
                    <a:pt x="998433" y="0"/>
                  </a:moveTo>
                  <a:cubicBezTo>
                    <a:pt x="1037256" y="0"/>
                    <a:pt x="1076163" y="10016"/>
                    <a:pt x="1111163" y="30048"/>
                  </a:cubicBezTo>
                  <a:lnTo>
                    <a:pt x="1884560" y="476179"/>
                  </a:lnTo>
                  <a:cubicBezTo>
                    <a:pt x="1954560" y="516921"/>
                    <a:pt x="1997375" y="590937"/>
                    <a:pt x="1997375" y="671064"/>
                  </a:cubicBezTo>
                  <a:lnTo>
                    <a:pt x="1997375" y="1564005"/>
                  </a:lnTo>
                  <a:cubicBezTo>
                    <a:pt x="1997375" y="1644132"/>
                    <a:pt x="1954560" y="1718148"/>
                    <a:pt x="1884560" y="1758212"/>
                  </a:cubicBezTo>
                  <a:lnTo>
                    <a:pt x="1111163" y="2205022"/>
                  </a:lnTo>
                  <a:cubicBezTo>
                    <a:pt x="1041163" y="2245085"/>
                    <a:pt x="955532" y="2245085"/>
                    <a:pt x="886212" y="2205022"/>
                  </a:cubicBezTo>
                  <a:lnTo>
                    <a:pt x="112136" y="1758212"/>
                  </a:lnTo>
                  <a:cubicBezTo>
                    <a:pt x="42816" y="1718148"/>
                    <a:pt x="0" y="1644132"/>
                    <a:pt x="0" y="1564005"/>
                  </a:cubicBezTo>
                  <a:lnTo>
                    <a:pt x="0" y="671064"/>
                  </a:lnTo>
                  <a:cubicBezTo>
                    <a:pt x="0" y="590937"/>
                    <a:pt x="42816" y="516921"/>
                    <a:pt x="112136" y="476179"/>
                  </a:cubicBezTo>
                  <a:lnTo>
                    <a:pt x="886212" y="30048"/>
                  </a:lnTo>
                  <a:cubicBezTo>
                    <a:pt x="920872" y="10016"/>
                    <a:pt x="959610" y="0"/>
                    <a:pt x="998433" y="0"/>
                  </a:cubicBezTo>
                  <a:close/>
                </a:path>
              </a:pathLst>
            </a:custGeom>
            <a:gradFill flip="none" rotWithShape="1">
              <a:gsLst>
                <a:gs pos="20000">
                  <a:srgbClr val="FFFFFF"/>
                </a:gs>
                <a:gs pos="100000">
                  <a:srgbClr val="DAD9D9"/>
                </a:gs>
              </a:gsLst>
              <a:lin ang="2700000" scaled="1"/>
              <a:tileRect/>
            </a:gradFill>
            <a:ln>
              <a:noFill/>
            </a:ln>
            <a:effectLst>
              <a:outerShdw blurRad="381000" dist="177800" dir="2700000" algn="tl" rotWithShape="0">
                <a:prstClr val="black">
                  <a:alpha val="5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38576" tIns="19289" rIns="38576" bIns="19289" numCol="1" anchor="ctr" anchorCtr="0" compatLnSpc="1">
              <a:prstTxWarp prst="textNoShape">
                <a:avLst/>
              </a:prstTxWarp>
            </a:bodyP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9pPr>
            </a:lstStyle>
            <a:p>
              <a:pPr algn="ctr"/>
              <a:r>
                <a:rPr lang="en-US" sz="3038" b="1" dirty="0">
                  <a:solidFill>
                    <a:schemeClr val="accent1">
                      <a:lumMod val="75000"/>
                    </a:schemeClr>
                  </a:solidFill>
                  <a:latin typeface="Calibri" panose="020F0502020204030204" pitchFamily="34" charset="0"/>
                  <a:cs typeface="Calibri" panose="020F0502020204030204" pitchFamily="34" charset="0"/>
                </a:rPr>
                <a:t>170</a:t>
              </a:r>
            </a:p>
          </p:txBody>
        </p:sp>
        <p:sp>
          <p:nvSpPr>
            <p:cNvPr id="27" name="Freeform: Shape 73">
              <a:extLst>
                <a:ext uri="{FF2B5EF4-FFF2-40B4-BE49-F238E27FC236}">
                  <a16:creationId xmlns:a16="http://schemas.microsoft.com/office/drawing/2014/main" id="{B1E22B3D-BB8C-4BE5-8D7E-F00EA5EB7BAA}"/>
                </a:ext>
              </a:extLst>
            </p:cNvPr>
            <p:cNvSpPr>
              <a:spLocks/>
            </p:cNvSpPr>
            <p:nvPr/>
          </p:nvSpPr>
          <p:spPr bwMode="auto">
            <a:xfrm>
              <a:off x="7708770" y="2918568"/>
              <a:ext cx="1498031" cy="1843932"/>
            </a:xfrm>
            <a:custGeom>
              <a:avLst/>
              <a:gdLst>
                <a:gd name="connsiteX0" fmla="*/ 998433 w 1997375"/>
                <a:gd name="connsiteY0" fmla="*/ 0 h 2235069"/>
                <a:gd name="connsiteX1" fmla="*/ 1111163 w 1997375"/>
                <a:gd name="connsiteY1" fmla="*/ 30048 h 2235069"/>
                <a:gd name="connsiteX2" fmla="*/ 1884560 w 1997375"/>
                <a:gd name="connsiteY2" fmla="*/ 476179 h 2235069"/>
                <a:gd name="connsiteX3" fmla="*/ 1997375 w 1997375"/>
                <a:gd name="connsiteY3" fmla="*/ 671064 h 2235069"/>
                <a:gd name="connsiteX4" fmla="*/ 1997375 w 1997375"/>
                <a:gd name="connsiteY4" fmla="*/ 1564005 h 2235069"/>
                <a:gd name="connsiteX5" fmla="*/ 1884560 w 1997375"/>
                <a:gd name="connsiteY5" fmla="*/ 1758212 h 2235069"/>
                <a:gd name="connsiteX6" fmla="*/ 1111163 w 1997375"/>
                <a:gd name="connsiteY6" fmla="*/ 2205022 h 2235069"/>
                <a:gd name="connsiteX7" fmla="*/ 886212 w 1997375"/>
                <a:gd name="connsiteY7" fmla="*/ 2205022 h 2235069"/>
                <a:gd name="connsiteX8" fmla="*/ 112136 w 1997375"/>
                <a:gd name="connsiteY8" fmla="*/ 1758212 h 2235069"/>
                <a:gd name="connsiteX9" fmla="*/ 0 w 1997375"/>
                <a:gd name="connsiteY9" fmla="*/ 1564005 h 2235069"/>
                <a:gd name="connsiteX10" fmla="*/ 0 w 1997375"/>
                <a:gd name="connsiteY10" fmla="*/ 671064 h 2235069"/>
                <a:gd name="connsiteX11" fmla="*/ 112136 w 1997375"/>
                <a:gd name="connsiteY11" fmla="*/ 476179 h 2235069"/>
                <a:gd name="connsiteX12" fmla="*/ 886212 w 1997375"/>
                <a:gd name="connsiteY12" fmla="*/ 30048 h 2235069"/>
                <a:gd name="connsiteX13" fmla="*/ 998433 w 1997375"/>
                <a:gd name="connsiteY13" fmla="*/ 0 h 223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97375" h="2235069">
                  <a:moveTo>
                    <a:pt x="998433" y="0"/>
                  </a:moveTo>
                  <a:cubicBezTo>
                    <a:pt x="1037256" y="0"/>
                    <a:pt x="1076163" y="10016"/>
                    <a:pt x="1111163" y="30048"/>
                  </a:cubicBezTo>
                  <a:lnTo>
                    <a:pt x="1884560" y="476179"/>
                  </a:lnTo>
                  <a:cubicBezTo>
                    <a:pt x="1954560" y="516921"/>
                    <a:pt x="1997375" y="590937"/>
                    <a:pt x="1997375" y="671064"/>
                  </a:cubicBezTo>
                  <a:lnTo>
                    <a:pt x="1997375" y="1564005"/>
                  </a:lnTo>
                  <a:cubicBezTo>
                    <a:pt x="1997375" y="1644132"/>
                    <a:pt x="1954560" y="1718148"/>
                    <a:pt x="1884560" y="1758212"/>
                  </a:cubicBezTo>
                  <a:lnTo>
                    <a:pt x="1111163" y="2205022"/>
                  </a:lnTo>
                  <a:cubicBezTo>
                    <a:pt x="1041163" y="2245085"/>
                    <a:pt x="955532" y="2245085"/>
                    <a:pt x="886212" y="2205022"/>
                  </a:cubicBezTo>
                  <a:lnTo>
                    <a:pt x="112136" y="1758212"/>
                  </a:lnTo>
                  <a:cubicBezTo>
                    <a:pt x="42816" y="1718148"/>
                    <a:pt x="0" y="1644132"/>
                    <a:pt x="0" y="1564005"/>
                  </a:cubicBezTo>
                  <a:lnTo>
                    <a:pt x="0" y="671064"/>
                  </a:lnTo>
                  <a:cubicBezTo>
                    <a:pt x="0" y="590937"/>
                    <a:pt x="42816" y="516921"/>
                    <a:pt x="112136" y="476179"/>
                  </a:cubicBezTo>
                  <a:lnTo>
                    <a:pt x="886212" y="30048"/>
                  </a:lnTo>
                  <a:cubicBezTo>
                    <a:pt x="920872" y="10016"/>
                    <a:pt x="959610" y="0"/>
                    <a:pt x="998433" y="0"/>
                  </a:cubicBezTo>
                  <a:close/>
                </a:path>
              </a:pathLst>
            </a:custGeom>
            <a:gradFill flip="none" rotWithShape="1">
              <a:gsLst>
                <a:gs pos="20000">
                  <a:srgbClr val="FFFFFF"/>
                </a:gs>
                <a:gs pos="100000">
                  <a:srgbClr val="DAD9D9"/>
                </a:gs>
              </a:gsLst>
              <a:lin ang="2700000" scaled="1"/>
              <a:tileRect/>
            </a:gradFill>
            <a:ln>
              <a:noFill/>
            </a:ln>
            <a:effectLst>
              <a:outerShdw blurRad="381000" dist="177800" dir="2700000" algn="tl" rotWithShape="0">
                <a:prstClr val="black">
                  <a:alpha val="5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38576" tIns="19289" rIns="38576" bIns="19289" numCol="1" anchor="ctr" anchorCtr="0" compatLnSpc="1">
              <a:prstTxWarp prst="textNoShape">
                <a:avLst/>
              </a:prstTxWarp>
            </a:bodyP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9pPr>
            </a:lstStyle>
            <a:p>
              <a:pPr algn="ctr"/>
              <a:r>
                <a:rPr lang="en-US" sz="3038" b="1" dirty="0">
                  <a:latin typeface="Calibri" panose="020F0502020204030204" pitchFamily="34" charset="0"/>
                  <a:cs typeface="Calibri" panose="020F0502020204030204" pitchFamily="34" charset="0"/>
                </a:rPr>
                <a:t>20%</a:t>
              </a:r>
            </a:p>
          </p:txBody>
        </p:sp>
        <p:sp>
          <p:nvSpPr>
            <p:cNvPr id="28" name="TextBox 91">
              <a:extLst>
                <a:ext uri="{FF2B5EF4-FFF2-40B4-BE49-F238E27FC236}">
                  <a16:creationId xmlns:a16="http://schemas.microsoft.com/office/drawing/2014/main" id="{FBE4689F-0246-464F-A6F6-9BB0BBDDCB3C}"/>
                </a:ext>
              </a:extLst>
            </p:cNvPr>
            <p:cNvSpPr txBox="1"/>
            <p:nvPr/>
          </p:nvSpPr>
          <p:spPr>
            <a:xfrm>
              <a:off x="2469868" y="1715981"/>
              <a:ext cx="2202816" cy="677116"/>
            </a:xfrm>
            <a:prstGeom prst="rect">
              <a:avLst/>
            </a:prstGeom>
            <a:noFill/>
          </p:spPr>
          <p:txBody>
            <a:bodyPr wrap="square" lIns="0" rIns="0" rtlCol="0" anchor="b">
              <a:spAutoFit/>
            </a:bodyP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9pPr>
            </a:lstStyle>
            <a:p>
              <a:pPr algn="ctr"/>
              <a:r>
                <a:rPr lang="en-US" sz="1800" b="1" cap="all" dirty="0">
                  <a:latin typeface="Calibri" panose="020F0502020204030204" pitchFamily="34" charset="0"/>
                  <a:cs typeface="Calibri" panose="020F0502020204030204" pitchFamily="34" charset="0"/>
                </a:rPr>
                <a:t>More THAN 20 PER MONTH</a:t>
              </a:r>
            </a:p>
          </p:txBody>
        </p:sp>
        <p:sp>
          <p:nvSpPr>
            <p:cNvPr id="29" name="TextBox 89">
              <a:extLst>
                <a:ext uri="{FF2B5EF4-FFF2-40B4-BE49-F238E27FC236}">
                  <a16:creationId xmlns:a16="http://schemas.microsoft.com/office/drawing/2014/main" id="{513D722E-E13B-4BCF-8471-2424146D627D}"/>
                </a:ext>
              </a:extLst>
            </p:cNvPr>
            <p:cNvSpPr txBox="1"/>
            <p:nvPr/>
          </p:nvSpPr>
          <p:spPr>
            <a:xfrm>
              <a:off x="5172036" y="1715981"/>
              <a:ext cx="2202816" cy="677116"/>
            </a:xfrm>
            <a:prstGeom prst="rect">
              <a:avLst/>
            </a:prstGeom>
            <a:noFill/>
          </p:spPr>
          <p:txBody>
            <a:bodyPr wrap="square" lIns="0" rIns="0" rtlCol="0" anchor="b">
              <a:spAutoFit/>
            </a:bodyP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9pPr>
            </a:lstStyle>
            <a:p>
              <a:r>
                <a:rPr lang="en-US" sz="1800" b="1" dirty="0">
                  <a:latin typeface="Calibri" panose="020F0502020204030204" pitchFamily="34" charset="0"/>
                  <a:cs typeface="Calibri" panose="020F0502020204030204" pitchFamily="34" charset="0"/>
                </a:rPr>
                <a:t>AVERAGE PER QUARTER</a:t>
              </a:r>
            </a:p>
          </p:txBody>
        </p:sp>
        <p:sp>
          <p:nvSpPr>
            <p:cNvPr id="30" name="TextBox 87">
              <a:extLst>
                <a:ext uri="{FF2B5EF4-FFF2-40B4-BE49-F238E27FC236}">
                  <a16:creationId xmlns:a16="http://schemas.microsoft.com/office/drawing/2014/main" id="{4FB50488-10EA-43FB-B9D4-E13DC470DF5F}"/>
                </a:ext>
              </a:extLst>
            </p:cNvPr>
            <p:cNvSpPr txBox="1"/>
            <p:nvPr/>
          </p:nvSpPr>
          <p:spPr>
            <a:xfrm>
              <a:off x="7519313" y="2006174"/>
              <a:ext cx="2202816" cy="386923"/>
            </a:xfrm>
            <a:prstGeom prst="rect">
              <a:avLst/>
            </a:prstGeom>
            <a:noFill/>
          </p:spPr>
          <p:txBody>
            <a:bodyPr wrap="square" lIns="0" rIns="0" rtlCol="0" anchor="b">
              <a:spAutoFit/>
            </a:bodyP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9pPr>
            </a:lstStyle>
            <a:p>
              <a:pPr algn="ctr"/>
              <a:r>
                <a:rPr lang="en-US" sz="1800" b="1" cap="all" dirty="0">
                  <a:latin typeface="Calibri" panose="020F0502020204030204" pitchFamily="34" charset="0"/>
                  <a:cs typeface="Calibri" panose="020F0502020204030204" pitchFamily="34" charset="0"/>
                </a:rPr>
                <a:t>REFUSED TO PROCESS</a:t>
              </a:r>
            </a:p>
          </p:txBody>
        </p:sp>
        <p:sp>
          <p:nvSpPr>
            <p:cNvPr id="31" name="Rectangle 30">
              <a:extLst>
                <a:ext uri="{FF2B5EF4-FFF2-40B4-BE49-F238E27FC236}">
                  <a16:creationId xmlns:a16="http://schemas.microsoft.com/office/drawing/2014/main" id="{E0F6FCC5-F8A5-4D46-A2CD-A6175631754B}"/>
                </a:ext>
              </a:extLst>
            </p:cNvPr>
            <p:cNvSpPr/>
            <p:nvPr/>
          </p:nvSpPr>
          <p:spPr>
            <a:xfrm>
              <a:off x="3368101" y="4899606"/>
              <a:ext cx="3607870" cy="386923"/>
            </a:xfrm>
            <a:prstGeom prst="rect">
              <a:avLst/>
            </a:prstGeom>
          </p:spPr>
          <p:txBody>
            <a:bodyPr wrap="square">
              <a:spAutoFit/>
            </a:bodyP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9pPr>
            </a:lstStyle>
            <a:p>
              <a:r>
                <a:rPr lang="en-US" altLang="en-US" sz="1800" b="1" dirty="0">
                  <a:latin typeface="Calibri" panose="020F0502020204030204" pitchFamily="34" charset="0"/>
                  <a:cs typeface="Calibri" panose="020F0502020204030204" pitchFamily="34" charset="0"/>
                </a:rPr>
                <a:t>Number of Safety Reports</a:t>
              </a:r>
            </a:p>
          </p:txBody>
        </p:sp>
        <p:sp>
          <p:nvSpPr>
            <p:cNvPr id="32" name="Rectangle 31">
              <a:extLst>
                <a:ext uri="{FF2B5EF4-FFF2-40B4-BE49-F238E27FC236}">
                  <a16:creationId xmlns:a16="http://schemas.microsoft.com/office/drawing/2014/main" id="{3CCDCDE8-B722-544F-BBE3-DDB82E518DBA}"/>
                </a:ext>
              </a:extLst>
            </p:cNvPr>
            <p:cNvSpPr/>
            <p:nvPr/>
          </p:nvSpPr>
          <p:spPr>
            <a:xfrm>
              <a:off x="7351990" y="4899879"/>
              <a:ext cx="2537460" cy="386923"/>
            </a:xfrm>
            <a:prstGeom prst="rect">
              <a:avLst/>
            </a:prstGeom>
          </p:spPr>
          <p:txBody>
            <a:bodyPr wrap="square">
              <a:spAutoFit/>
            </a:bodyP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9pPr>
            </a:lstStyle>
            <a:p>
              <a:r>
                <a:rPr lang="en-US" altLang="en-US" sz="1800" b="1" dirty="0">
                  <a:latin typeface="Calibri" panose="020F0502020204030204" pitchFamily="34" charset="0"/>
                  <a:cs typeface="Calibri" panose="020F0502020204030204" pitchFamily="34" charset="0"/>
                </a:rPr>
                <a:t>Number of Sites</a:t>
              </a:r>
            </a:p>
          </p:txBody>
        </p:sp>
      </p:grpSp>
      <p:sp>
        <p:nvSpPr>
          <p:cNvPr id="40" name="Rectangle 39">
            <a:extLst>
              <a:ext uri="{FF2B5EF4-FFF2-40B4-BE49-F238E27FC236}">
                <a16:creationId xmlns:a16="http://schemas.microsoft.com/office/drawing/2014/main" id="{2251D53D-3C4E-F44F-8C5C-4F4659E73293}"/>
              </a:ext>
            </a:extLst>
          </p:cNvPr>
          <p:cNvSpPr/>
          <p:nvPr/>
        </p:nvSpPr>
        <p:spPr>
          <a:xfrm>
            <a:off x="1978862" y="139998"/>
            <a:ext cx="7971343" cy="553998"/>
          </a:xfrm>
          <a:prstGeom prst="rect">
            <a:avLst/>
          </a:prstGeom>
        </p:spPr>
        <p:txBody>
          <a:bodyPr wrap="square">
            <a:spAutoFit/>
          </a:bodyPr>
          <a:lstStyle/>
          <a:p>
            <a:pPr>
              <a:defRPr/>
            </a:pPr>
            <a:r>
              <a:rPr lang="en-US" sz="3000" b="1" kern="0" dirty="0">
                <a:solidFill>
                  <a:schemeClr val="bg1"/>
                </a:solidFill>
                <a:latin typeface="Helvetica" pitchFamily="2" charset="0"/>
              </a:rPr>
              <a:t>Why do Sites get Too Many Reports?</a:t>
            </a:r>
            <a:endParaRPr lang="en-US" sz="1350" kern="0" dirty="0">
              <a:solidFill>
                <a:schemeClr val="bg1"/>
              </a:solidFill>
            </a:endParaRPr>
          </a:p>
        </p:txBody>
      </p:sp>
      <p:sp>
        <p:nvSpPr>
          <p:cNvPr id="41" name="Rectangle 40">
            <a:extLst>
              <a:ext uri="{FF2B5EF4-FFF2-40B4-BE49-F238E27FC236}">
                <a16:creationId xmlns:a16="http://schemas.microsoft.com/office/drawing/2014/main" id="{08094CAD-006F-BB44-9579-82DD6DFABB94}"/>
              </a:ext>
            </a:extLst>
          </p:cNvPr>
          <p:cNvSpPr/>
          <p:nvPr/>
        </p:nvSpPr>
        <p:spPr>
          <a:xfrm>
            <a:off x="432053" y="999667"/>
            <a:ext cx="7585673" cy="3645750"/>
          </a:xfrm>
          <a:prstGeom prst="rect">
            <a:avLst/>
          </a:prstGeom>
          <a:solidFill>
            <a:srgbClr val="026CB6">
              <a:alpha val="50000"/>
            </a:srgbClr>
          </a:solidFill>
          <a:ln w="12700" cap="flat" cmpd="sng" algn="ctr">
            <a:noFill/>
            <a:prstDash val="dash"/>
            <a:miter lim="800000"/>
          </a:ln>
          <a:effectLst/>
        </p:spPr>
        <p:txBody>
          <a:bodyPr rtlCol="0" anchor="ctr"/>
          <a:lstStyle/>
          <a:p>
            <a:pPr algn="ctr">
              <a:defRPr/>
            </a:pPr>
            <a:endParaRPr lang="en-GB" sz="1350" kern="0" dirty="0">
              <a:solidFill>
                <a:prstClr val="white"/>
              </a:solidFill>
              <a:latin typeface="Arial" panose="020B0604020202020204"/>
            </a:endParaRPr>
          </a:p>
        </p:txBody>
      </p:sp>
    </p:spTree>
    <p:extLst>
      <p:ext uri="{BB962C8B-B14F-4D97-AF65-F5344CB8AC3E}">
        <p14:creationId xmlns:p14="http://schemas.microsoft.com/office/powerpoint/2010/main" val="18198011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A50CFD7-D3B7-0049-A167-CF6FED0D5EB7}"/>
              </a:ext>
            </a:extLst>
          </p:cNvPr>
          <p:cNvSpPr/>
          <p:nvPr/>
        </p:nvSpPr>
        <p:spPr>
          <a:xfrm>
            <a:off x="1978862" y="108467"/>
            <a:ext cx="7971343" cy="553998"/>
          </a:xfrm>
          <a:prstGeom prst="rect">
            <a:avLst/>
          </a:prstGeom>
        </p:spPr>
        <p:txBody>
          <a:bodyPr wrap="square">
            <a:spAutoFit/>
          </a:bodyPr>
          <a:lstStyle/>
          <a:p>
            <a:pPr>
              <a:defRPr/>
            </a:pPr>
            <a:r>
              <a:rPr lang="en-US" sz="3000" b="1" kern="0" dirty="0">
                <a:solidFill>
                  <a:schemeClr val="bg1"/>
                </a:solidFill>
                <a:latin typeface="Helvetica" pitchFamily="2" charset="0"/>
              </a:rPr>
              <a:t>What is Burden on Site Resources?</a:t>
            </a:r>
            <a:endParaRPr lang="en-US" sz="1350" kern="0" dirty="0">
              <a:solidFill>
                <a:schemeClr val="bg1"/>
              </a:solidFill>
            </a:endParaRPr>
          </a:p>
        </p:txBody>
      </p:sp>
      <p:grpSp>
        <p:nvGrpSpPr>
          <p:cNvPr id="40" name="Group 39">
            <a:extLst>
              <a:ext uri="{FF2B5EF4-FFF2-40B4-BE49-F238E27FC236}">
                <a16:creationId xmlns:a16="http://schemas.microsoft.com/office/drawing/2014/main" id="{7E31D11F-9B5E-BF4E-BCF3-9CC43311ECAD}"/>
              </a:ext>
            </a:extLst>
          </p:cNvPr>
          <p:cNvGrpSpPr/>
          <p:nvPr/>
        </p:nvGrpSpPr>
        <p:grpSpPr>
          <a:xfrm>
            <a:off x="596106" y="1272187"/>
            <a:ext cx="6835268" cy="3402871"/>
            <a:chOff x="465024" y="1711239"/>
            <a:chExt cx="8309821" cy="4537161"/>
          </a:xfrm>
        </p:grpSpPr>
        <p:grpSp>
          <p:nvGrpSpPr>
            <p:cNvPr id="6" name="Group 5">
              <a:extLst>
                <a:ext uri="{FF2B5EF4-FFF2-40B4-BE49-F238E27FC236}">
                  <a16:creationId xmlns:a16="http://schemas.microsoft.com/office/drawing/2014/main" id="{D0845BEF-CE9D-E847-9A1A-ADB9CEE37D79}"/>
                </a:ext>
              </a:extLst>
            </p:cNvPr>
            <p:cNvGrpSpPr/>
            <p:nvPr/>
          </p:nvGrpSpPr>
          <p:grpSpPr>
            <a:xfrm>
              <a:off x="465024" y="1711239"/>
              <a:ext cx="2455409" cy="4537161"/>
              <a:chOff x="3531357" y="-6126227"/>
              <a:chExt cx="5129285" cy="10751449"/>
            </a:xfrm>
          </p:grpSpPr>
          <p:sp>
            <p:nvSpPr>
              <p:cNvPr id="7" name="Shape">
                <a:extLst>
                  <a:ext uri="{FF2B5EF4-FFF2-40B4-BE49-F238E27FC236}">
                    <a16:creationId xmlns:a16="http://schemas.microsoft.com/office/drawing/2014/main" id="{EA4EE7B0-E09A-CD4D-BC75-8439775A364E}"/>
                  </a:ext>
                </a:extLst>
              </p:cNvPr>
              <p:cNvSpPr/>
              <p:nvPr/>
            </p:nvSpPr>
            <p:spPr>
              <a:xfrm>
                <a:off x="4420358" y="-6126227"/>
                <a:ext cx="3364105" cy="8431787"/>
              </a:xfrm>
              <a:custGeom>
                <a:avLst/>
                <a:gdLst/>
                <a:ahLst/>
                <a:cxnLst>
                  <a:cxn ang="0">
                    <a:pos x="wd2" y="hd2"/>
                  </a:cxn>
                  <a:cxn ang="5400000">
                    <a:pos x="wd2" y="hd2"/>
                  </a:cxn>
                  <a:cxn ang="10800000">
                    <a:pos x="wd2" y="hd2"/>
                  </a:cxn>
                  <a:cxn ang="16200000">
                    <a:pos x="wd2" y="hd2"/>
                  </a:cxn>
                </a:cxnLst>
                <a:rect l="0" t="0" r="r" b="b"/>
                <a:pathLst>
                  <a:path w="21600" h="21600" extrusionOk="0">
                    <a:moveTo>
                      <a:pt x="21600" y="19426"/>
                    </a:moveTo>
                    <a:cubicBezTo>
                      <a:pt x="21600" y="20627"/>
                      <a:pt x="19340" y="21600"/>
                      <a:pt x="16552" y="21600"/>
                    </a:cubicBezTo>
                    <a:lnTo>
                      <a:pt x="5048" y="21600"/>
                    </a:lnTo>
                    <a:cubicBezTo>
                      <a:pt x="2260" y="21600"/>
                      <a:pt x="0" y="20627"/>
                      <a:pt x="0" y="19426"/>
                    </a:cubicBezTo>
                    <a:lnTo>
                      <a:pt x="0" y="2174"/>
                    </a:lnTo>
                    <a:cubicBezTo>
                      <a:pt x="0" y="973"/>
                      <a:pt x="2260" y="0"/>
                      <a:pt x="5048" y="0"/>
                    </a:cubicBezTo>
                    <a:lnTo>
                      <a:pt x="16552" y="0"/>
                    </a:lnTo>
                    <a:cubicBezTo>
                      <a:pt x="19340" y="0"/>
                      <a:pt x="21600" y="973"/>
                      <a:pt x="21600" y="2174"/>
                    </a:cubicBezTo>
                    <a:lnTo>
                      <a:pt x="21600" y="19426"/>
                    </a:lnTo>
                    <a:close/>
                  </a:path>
                </a:pathLst>
              </a:custGeom>
              <a:solidFill>
                <a:srgbClr val="4B4B4B"/>
              </a:solidFill>
              <a:ln w="12700">
                <a:miter lim="400000"/>
              </a:ln>
            </p:spPr>
            <p:txBody>
              <a:bodyPr lIns="21431" tIns="21431" rIns="21431" bIns="21431"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1pPr>
                <a:lvl2pPr marL="0" marR="0" indent="3429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2pPr>
                <a:lvl3pPr marL="0" marR="0" indent="6858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3pPr>
                <a:lvl4pPr marL="0" marR="0" indent="10287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4pPr>
                <a:lvl5pPr marL="0" marR="0" indent="13716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5pPr>
                <a:lvl6pPr marL="0" marR="0" indent="17145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6pPr>
                <a:lvl7pPr marL="0" marR="0" indent="20574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7pPr>
                <a:lvl8pPr marL="0" marR="0" indent="24003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8pPr>
                <a:lvl9pPr marL="0" marR="0" indent="27432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9pPr>
              </a:lstStyle>
              <a:p>
                <a:pPr defTabSz="342900">
                  <a:defRPr sz="3000">
                    <a:solidFill>
                      <a:srgbClr val="FFFFFF"/>
                    </a:solidFill>
                    <a:effectLst>
                      <a:outerShdw blurRad="38100" dist="12700" dir="5400000" rotWithShape="0">
                        <a:srgbClr val="000000">
                          <a:alpha val="50000"/>
                        </a:srgbClr>
                      </a:outerShdw>
                    </a:effectLst>
                  </a:defRPr>
                </a:pPr>
                <a:endParaRPr lang="en-US" sz="1688" noProof="1">
                  <a:solidFill>
                    <a:srgbClr val="FFFFFF"/>
                  </a:solidFill>
                  <a:effectLst>
                    <a:outerShdw blurRad="38100" dist="12700" dir="5400000" rotWithShape="0">
                      <a:srgbClr val="000000">
                        <a:alpha val="50000"/>
                      </a:srgbClr>
                    </a:outerShdw>
                  </a:effectLst>
                  <a:latin typeface="Calibri" panose="020F0502020204030204"/>
                </a:endParaRPr>
              </a:p>
            </p:txBody>
          </p:sp>
          <p:sp>
            <p:nvSpPr>
              <p:cNvPr id="8" name="Circle">
                <a:extLst>
                  <a:ext uri="{FF2B5EF4-FFF2-40B4-BE49-F238E27FC236}">
                    <a16:creationId xmlns:a16="http://schemas.microsoft.com/office/drawing/2014/main" id="{959DF22A-1422-E540-8566-45EE3B086B41}"/>
                  </a:ext>
                </a:extLst>
              </p:cNvPr>
              <p:cNvSpPr/>
              <p:nvPr/>
            </p:nvSpPr>
            <p:spPr>
              <a:xfrm>
                <a:off x="5080757" y="-5427726"/>
                <a:ext cx="2035793" cy="2035791"/>
              </a:xfrm>
              <a:prstGeom prst="ellipse">
                <a:avLst/>
              </a:prstGeom>
              <a:solidFill>
                <a:srgbClr val="FFFFFF"/>
              </a:solidFill>
              <a:ln w="12700">
                <a:miter lim="400000"/>
              </a:ln>
            </p:spPr>
            <p:txBody>
              <a:bodyPr lIns="21431" tIns="21431" rIns="21431" bIns="21431"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1pPr>
                <a:lvl2pPr marL="0" marR="0" indent="3429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2pPr>
                <a:lvl3pPr marL="0" marR="0" indent="6858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3pPr>
                <a:lvl4pPr marL="0" marR="0" indent="10287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4pPr>
                <a:lvl5pPr marL="0" marR="0" indent="13716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5pPr>
                <a:lvl6pPr marL="0" marR="0" indent="17145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6pPr>
                <a:lvl7pPr marL="0" marR="0" indent="20574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7pPr>
                <a:lvl8pPr marL="0" marR="0" indent="24003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8pPr>
                <a:lvl9pPr marL="0" marR="0" indent="27432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9pPr>
              </a:lstStyle>
              <a:p>
                <a:pPr defTabSz="342900">
                  <a:defRPr sz="3000">
                    <a:solidFill>
                      <a:srgbClr val="FFFFFF"/>
                    </a:solidFill>
                    <a:effectLst>
                      <a:outerShdw blurRad="38100" dist="12700" dir="5400000" rotWithShape="0">
                        <a:srgbClr val="000000">
                          <a:alpha val="50000"/>
                        </a:srgbClr>
                      </a:outerShdw>
                    </a:effectLst>
                  </a:defRPr>
                </a:pPr>
                <a:endParaRPr lang="en-US" sz="1688" noProof="1">
                  <a:solidFill>
                    <a:srgbClr val="FFFFFF"/>
                  </a:solidFill>
                  <a:effectLst>
                    <a:outerShdw blurRad="38100" dist="12700" dir="5400000" rotWithShape="0">
                      <a:srgbClr val="000000">
                        <a:alpha val="50000"/>
                      </a:srgbClr>
                    </a:outerShdw>
                  </a:effectLst>
                  <a:latin typeface="Calibri" panose="020F0502020204030204"/>
                </a:endParaRPr>
              </a:p>
            </p:txBody>
          </p:sp>
          <p:sp>
            <p:nvSpPr>
              <p:cNvPr id="9" name="Circle">
                <a:extLst>
                  <a:ext uri="{FF2B5EF4-FFF2-40B4-BE49-F238E27FC236}">
                    <a16:creationId xmlns:a16="http://schemas.microsoft.com/office/drawing/2014/main" id="{13F861BF-5440-0A40-9C0F-4430B71F4EEB}"/>
                  </a:ext>
                </a:extLst>
              </p:cNvPr>
              <p:cNvSpPr/>
              <p:nvPr/>
            </p:nvSpPr>
            <p:spPr>
              <a:xfrm>
                <a:off x="5080758" y="-2976626"/>
                <a:ext cx="2035792" cy="2035792"/>
              </a:xfrm>
              <a:prstGeom prst="ellipse">
                <a:avLst/>
              </a:prstGeom>
              <a:solidFill>
                <a:srgbClr val="FFFFFF"/>
              </a:solidFill>
              <a:ln w="12700">
                <a:miter lim="400000"/>
              </a:ln>
            </p:spPr>
            <p:txBody>
              <a:bodyPr lIns="21431" tIns="21431" rIns="21431" bIns="21431"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1pPr>
                <a:lvl2pPr marL="0" marR="0" indent="3429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2pPr>
                <a:lvl3pPr marL="0" marR="0" indent="6858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3pPr>
                <a:lvl4pPr marL="0" marR="0" indent="10287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4pPr>
                <a:lvl5pPr marL="0" marR="0" indent="13716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5pPr>
                <a:lvl6pPr marL="0" marR="0" indent="17145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6pPr>
                <a:lvl7pPr marL="0" marR="0" indent="20574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7pPr>
                <a:lvl8pPr marL="0" marR="0" indent="24003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8pPr>
                <a:lvl9pPr marL="0" marR="0" indent="27432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9pPr>
              </a:lstStyle>
              <a:p>
                <a:pPr defTabSz="342900">
                  <a:defRPr sz="3000">
                    <a:solidFill>
                      <a:srgbClr val="FFFFFF"/>
                    </a:solidFill>
                    <a:effectLst>
                      <a:outerShdw blurRad="38100" dist="12700" dir="5400000" rotWithShape="0">
                        <a:srgbClr val="000000">
                          <a:alpha val="50000"/>
                        </a:srgbClr>
                      </a:outerShdw>
                    </a:effectLst>
                  </a:defRPr>
                </a:pPr>
                <a:endParaRPr lang="en-US" sz="1688" noProof="1">
                  <a:solidFill>
                    <a:srgbClr val="FFFFFF"/>
                  </a:solidFill>
                  <a:effectLst>
                    <a:outerShdw blurRad="38100" dist="12700" dir="5400000" rotWithShape="0">
                      <a:srgbClr val="000000">
                        <a:alpha val="50000"/>
                      </a:srgbClr>
                    </a:outerShdw>
                  </a:effectLst>
                  <a:latin typeface="Calibri" panose="020F0502020204030204"/>
                </a:endParaRPr>
              </a:p>
            </p:txBody>
          </p:sp>
          <p:sp>
            <p:nvSpPr>
              <p:cNvPr id="10" name="Circle">
                <a:extLst>
                  <a:ext uri="{FF2B5EF4-FFF2-40B4-BE49-F238E27FC236}">
                    <a16:creationId xmlns:a16="http://schemas.microsoft.com/office/drawing/2014/main" id="{D412365F-5414-754A-8208-87CDBD3F1346}"/>
                  </a:ext>
                </a:extLst>
              </p:cNvPr>
              <p:cNvSpPr/>
              <p:nvPr/>
            </p:nvSpPr>
            <p:spPr>
              <a:xfrm>
                <a:off x="5080758" y="-512826"/>
                <a:ext cx="2035792" cy="2035792"/>
              </a:xfrm>
              <a:prstGeom prst="ellipse">
                <a:avLst/>
              </a:prstGeom>
              <a:solidFill>
                <a:srgbClr val="FFFFFF"/>
              </a:solidFill>
              <a:ln w="12700">
                <a:miter lim="400000"/>
              </a:ln>
            </p:spPr>
            <p:txBody>
              <a:bodyPr lIns="21431" tIns="21431" rIns="21431" bIns="21431"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1pPr>
                <a:lvl2pPr marL="0" marR="0" indent="3429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2pPr>
                <a:lvl3pPr marL="0" marR="0" indent="6858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3pPr>
                <a:lvl4pPr marL="0" marR="0" indent="10287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4pPr>
                <a:lvl5pPr marL="0" marR="0" indent="13716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5pPr>
                <a:lvl6pPr marL="0" marR="0" indent="17145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6pPr>
                <a:lvl7pPr marL="0" marR="0" indent="20574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7pPr>
                <a:lvl8pPr marL="0" marR="0" indent="24003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8pPr>
                <a:lvl9pPr marL="0" marR="0" indent="27432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9pPr>
              </a:lstStyle>
              <a:p>
                <a:pPr defTabSz="342900">
                  <a:defRPr sz="3000">
                    <a:solidFill>
                      <a:srgbClr val="FFFFFF"/>
                    </a:solidFill>
                    <a:effectLst>
                      <a:outerShdw blurRad="38100" dist="12700" dir="5400000" rotWithShape="0">
                        <a:srgbClr val="000000">
                          <a:alpha val="50000"/>
                        </a:srgbClr>
                      </a:outerShdw>
                    </a:effectLst>
                  </a:defRPr>
                </a:pPr>
                <a:endParaRPr lang="en-US" sz="1688" noProof="1">
                  <a:solidFill>
                    <a:srgbClr val="FFFFFF"/>
                  </a:solidFill>
                  <a:effectLst>
                    <a:outerShdw blurRad="38100" dist="12700" dir="5400000" rotWithShape="0">
                      <a:srgbClr val="000000">
                        <a:alpha val="50000"/>
                      </a:srgbClr>
                    </a:outerShdw>
                  </a:effectLst>
                  <a:latin typeface="Calibri" panose="020F0502020204030204"/>
                </a:endParaRPr>
              </a:p>
            </p:txBody>
          </p:sp>
          <p:sp>
            <p:nvSpPr>
              <p:cNvPr id="11" name="Shape">
                <a:extLst>
                  <a:ext uri="{FF2B5EF4-FFF2-40B4-BE49-F238E27FC236}">
                    <a16:creationId xmlns:a16="http://schemas.microsoft.com/office/drawing/2014/main" id="{2DD528D0-392A-104B-A48E-2C5936CF78E6}"/>
                  </a:ext>
                </a:extLst>
              </p:cNvPr>
              <p:cNvSpPr/>
              <p:nvPr/>
            </p:nvSpPr>
            <p:spPr>
              <a:xfrm>
                <a:off x="5195058" y="-5313426"/>
                <a:ext cx="1803520" cy="1803559"/>
              </a:xfrm>
              <a:custGeom>
                <a:avLst/>
                <a:gdLst/>
                <a:ahLst/>
                <a:cxnLst>
                  <a:cxn ang="0">
                    <a:pos x="wd2" y="hd2"/>
                  </a:cxn>
                  <a:cxn ang="5400000">
                    <a:pos x="wd2" y="hd2"/>
                  </a:cxn>
                  <a:cxn ang="10800000">
                    <a:pos x="wd2" y="hd2"/>
                  </a:cxn>
                  <a:cxn ang="16200000">
                    <a:pos x="wd2" y="hd2"/>
                  </a:cxn>
                </a:cxnLst>
                <a:rect l="0" t="0" r="r" b="b"/>
                <a:pathLst>
                  <a:path w="20390" h="19875" extrusionOk="0">
                    <a:moveTo>
                      <a:pt x="19847" y="13222"/>
                    </a:moveTo>
                    <a:cubicBezTo>
                      <a:pt x="18871" y="16173"/>
                      <a:pt x="16446" y="18486"/>
                      <a:pt x="13405" y="19396"/>
                    </a:cubicBezTo>
                    <a:cubicBezTo>
                      <a:pt x="9678" y="20511"/>
                      <a:pt x="6114" y="19596"/>
                      <a:pt x="3601" y="17517"/>
                    </a:cubicBezTo>
                    <a:cubicBezTo>
                      <a:pt x="3461" y="17401"/>
                      <a:pt x="3326" y="17282"/>
                      <a:pt x="3192" y="17159"/>
                    </a:cubicBezTo>
                    <a:cubicBezTo>
                      <a:pt x="499" y="14681"/>
                      <a:pt x="-805" y="10784"/>
                      <a:pt x="526" y="6696"/>
                    </a:cubicBezTo>
                    <a:cubicBezTo>
                      <a:pt x="1469" y="3797"/>
                      <a:pt x="3807" y="1487"/>
                      <a:pt x="6773" y="543"/>
                    </a:cubicBezTo>
                    <a:cubicBezTo>
                      <a:pt x="11900" y="-1089"/>
                      <a:pt x="16743" y="1125"/>
                      <a:pt x="19022" y="4967"/>
                    </a:cubicBezTo>
                    <a:cubicBezTo>
                      <a:pt x="19091" y="5084"/>
                      <a:pt x="19160" y="5203"/>
                      <a:pt x="19223" y="5324"/>
                    </a:cubicBezTo>
                    <a:cubicBezTo>
                      <a:pt x="20445" y="7581"/>
                      <a:pt x="20795" y="10360"/>
                      <a:pt x="19847" y="13222"/>
                    </a:cubicBezTo>
                    <a:close/>
                  </a:path>
                </a:pathLst>
              </a:custGeom>
              <a:solidFill>
                <a:schemeClr val="accent5">
                  <a:lumMod val="50000"/>
                </a:schemeClr>
              </a:solidFill>
              <a:ln w="12700">
                <a:miter lim="400000"/>
              </a:ln>
            </p:spPr>
            <p:txBody>
              <a:bodyPr lIns="21431" tIns="21431" rIns="21431" bIns="21431"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1pPr>
                <a:lvl2pPr marL="0" marR="0" indent="3429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2pPr>
                <a:lvl3pPr marL="0" marR="0" indent="6858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3pPr>
                <a:lvl4pPr marL="0" marR="0" indent="10287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4pPr>
                <a:lvl5pPr marL="0" marR="0" indent="13716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5pPr>
                <a:lvl6pPr marL="0" marR="0" indent="17145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6pPr>
                <a:lvl7pPr marL="0" marR="0" indent="20574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7pPr>
                <a:lvl8pPr marL="0" marR="0" indent="24003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8pPr>
                <a:lvl9pPr marL="0" marR="0" indent="27432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9pPr>
              </a:lstStyle>
              <a:p>
                <a:pPr defTabSz="342900">
                  <a:defRPr sz="3000">
                    <a:solidFill>
                      <a:srgbClr val="FFFFFF"/>
                    </a:solidFill>
                    <a:effectLst>
                      <a:outerShdw blurRad="38100" dist="12700" dir="5400000" rotWithShape="0">
                        <a:srgbClr val="000000">
                          <a:alpha val="50000"/>
                        </a:srgbClr>
                      </a:outerShdw>
                    </a:effectLst>
                  </a:defRPr>
                </a:pPr>
                <a:endParaRPr lang="en-US" sz="1688" noProof="1">
                  <a:solidFill>
                    <a:srgbClr val="FFFFFF"/>
                  </a:solidFill>
                  <a:effectLst>
                    <a:outerShdw blurRad="38100" dist="12700" dir="5400000" rotWithShape="0">
                      <a:srgbClr val="000000">
                        <a:alpha val="50000"/>
                      </a:srgbClr>
                    </a:outerShdw>
                  </a:effectLst>
                  <a:latin typeface="Calibri" panose="020F0502020204030204"/>
                </a:endParaRPr>
              </a:p>
            </p:txBody>
          </p:sp>
          <p:sp>
            <p:nvSpPr>
              <p:cNvPr id="12" name="Shape">
                <a:extLst>
                  <a:ext uri="{FF2B5EF4-FFF2-40B4-BE49-F238E27FC236}">
                    <a16:creationId xmlns:a16="http://schemas.microsoft.com/office/drawing/2014/main" id="{9243D7B0-6336-084F-ADE7-218BFB270E5A}"/>
                  </a:ext>
                </a:extLst>
              </p:cNvPr>
              <p:cNvSpPr/>
              <p:nvPr/>
            </p:nvSpPr>
            <p:spPr>
              <a:xfrm>
                <a:off x="5410958" y="-5046726"/>
                <a:ext cx="1587628" cy="1534414"/>
              </a:xfrm>
              <a:custGeom>
                <a:avLst/>
                <a:gdLst/>
                <a:ahLst/>
                <a:cxnLst>
                  <a:cxn ang="0">
                    <a:pos x="wd2" y="hd2"/>
                  </a:cxn>
                  <a:cxn ang="5400000">
                    <a:pos x="wd2" y="hd2"/>
                  </a:cxn>
                  <a:cxn ang="10800000">
                    <a:pos x="wd2" y="hd2"/>
                  </a:cxn>
                  <a:cxn ang="16200000">
                    <a:pos x="wd2" y="hd2"/>
                  </a:cxn>
                </a:cxnLst>
                <a:rect l="0" t="0" r="r" b="b"/>
                <a:pathLst>
                  <a:path w="21600" h="21600" extrusionOk="0">
                    <a:moveTo>
                      <a:pt x="21600" y="8907"/>
                    </a:moveTo>
                    <a:cubicBezTo>
                      <a:pt x="21600" y="15917"/>
                      <a:pt x="16107" y="21600"/>
                      <a:pt x="9332" y="21600"/>
                    </a:cubicBezTo>
                    <a:cubicBezTo>
                      <a:pt x="6307" y="21600"/>
                      <a:pt x="3537" y="20465"/>
                      <a:pt x="1400" y="18588"/>
                    </a:cubicBezTo>
                    <a:cubicBezTo>
                      <a:pt x="503" y="16827"/>
                      <a:pt x="0" y="14823"/>
                      <a:pt x="0" y="12693"/>
                    </a:cubicBezTo>
                    <a:cubicBezTo>
                      <a:pt x="0" y="5683"/>
                      <a:pt x="5493" y="0"/>
                      <a:pt x="12268" y="0"/>
                    </a:cubicBezTo>
                    <a:cubicBezTo>
                      <a:pt x="15292" y="0"/>
                      <a:pt x="18061" y="1132"/>
                      <a:pt x="20199" y="3012"/>
                    </a:cubicBezTo>
                    <a:cubicBezTo>
                      <a:pt x="21094" y="4772"/>
                      <a:pt x="21600" y="6779"/>
                      <a:pt x="21600" y="8907"/>
                    </a:cubicBezTo>
                    <a:close/>
                  </a:path>
                </a:pathLst>
              </a:custGeom>
              <a:solidFill>
                <a:schemeClr val="accent5"/>
              </a:solidFill>
              <a:ln w="12700">
                <a:miter lim="400000"/>
              </a:ln>
            </p:spPr>
            <p:txBody>
              <a:bodyPr lIns="21431" tIns="21431" rIns="21431" bIns="21431"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1pPr>
                <a:lvl2pPr marL="0" marR="0" indent="3429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2pPr>
                <a:lvl3pPr marL="0" marR="0" indent="6858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3pPr>
                <a:lvl4pPr marL="0" marR="0" indent="10287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4pPr>
                <a:lvl5pPr marL="0" marR="0" indent="13716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5pPr>
                <a:lvl6pPr marL="0" marR="0" indent="17145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6pPr>
                <a:lvl7pPr marL="0" marR="0" indent="20574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7pPr>
                <a:lvl8pPr marL="0" marR="0" indent="24003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8pPr>
                <a:lvl9pPr marL="0" marR="0" indent="27432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9pPr>
              </a:lstStyle>
              <a:p>
                <a:pPr defTabSz="342900">
                  <a:defRPr sz="3000">
                    <a:solidFill>
                      <a:srgbClr val="FFFFFF"/>
                    </a:solidFill>
                    <a:effectLst>
                      <a:outerShdw blurRad="38100" dist="12700" dir="5400000" rotWithShape="0">
                        <a:srgbClr val="000000">
                          <a:alpha val="50000"/>
                        </a:srgbClr>
                      </a:outerShdw>
                    </a:effectLst>
                  </a:defRPr>
                </a:pPr>
                <a:endParaRPr lang="en-US" sz="1688" noProof="1">
                  <a:solidFill>
                    <a:srgbClr val="FFFFFF"/>
                  </a:solidFill>
                  <a:effectLst>
                    <a:outerShdw blurRad="38100" dist="12700" dir="5400000" rotWithShape="0">
                      <a:srgbClr val="000000">
                        <a:alpha val="50000"/>
                      </a:srgbClr>
                    </a:outerShdw>
                  </a:effectLst>
                  <a:latin typeface="Calibri" panose="020F0502020204030204"/>
                </a:endParaRPr>
              </a:p>
            </p:txBody>
          </p:sp>
          <p:sp>
            <p:nvSpPr>
              <p:cNvPr id="13" name="Shape">
                <a:extLst>
                  <a:ext uri="{FF2B5EF4-FFF2-40B4-BE49-F238E27FC236}">
                    <a16:creationId xmlns:a16="http://schemas.microsoft.com/office/drawing/2014/main" id="{A72FB161-FC6A-9F45-96E3-F3B5454BA3B6}"/>
                  </a:ext>
                </a:extLst>
              </p:cNvPr>
              <p:cNvSpPr/>
              <p:nvPr/>
            </p:nvSpPr>
            <p:spPr>
              <a:xfrm>
                <a:off x="5195058" y="-2849627"/>
                <a:ext cx="1803400" cy="1803528"/>
              </a:xfrm>
              <a:custGeom>
                <a:avLst/>
                <a:gdLst/>
                <a:ahLst/>
                <a:cxnLst>
                  <a:cxn ang="0">
                    <a:pos x="wd2" y="hd2"/>
                  </a:cxn>
                  <a:cxn ang="5400000">
                    <a:pos x="wd2" y="hd2"/>
                  </a:cxn>
                  <a:cxn ang="10800000">
                    <a:pos x="wd2" y="hd2"/>
                  </a:cxn>
                  <a:cxn ang="16200000">
                    <a:pos x="wd2" y="hd2"/>
                  </a:cxn>
                </a:cxnLst>
                <a:rect l="0" t="0" r="r" b="b"/>
                <a:pathLst>
                  <a:path w="21600" h="21600" extrusionOk="0">
                    <a:moveTo>
                      <a:pt x="21600" y="10801"/>
                    </a:moveTo>
                    <a:cubicBezTo>
                      <a:pt x="21600" y="16765"/>
                      <a:pt x="16764" y="21600"/>
                      <a:pt x="10800" y="21600"/>
                    </a:cubicBezTo>
                    <a:cubicBezTo>
                      <a:pt x="8137" y="21600"/>
                      <a:pt x="5698" y="20634"/>
                      <a:pt x="3817" y="19037"/>
                    </a:cubicBezTo>
                    <a:cubicBezTo>
                      <a:pt x="3667" y="18911"/>
                      <a:pt x="3524" y="18782"/>
                      <a:pt x="3383" y="18648"/>
                    </a:cubicBezTo>
                    <a:cubicBezTo>
                      <a:pt x="1299" y="16681"/>
                      <a:pt x="0" y="13891"/>
                      <a:pt x="0" y="10799"/>
                    </a:cubicBezTo>
                    <a:cubicBezTo>
                      <a:pt x="0" y="4835"/>
                      <a:pt x="4836" y="0"/>
                      <a:pt x="10800" y="0"/>
                    </a:cubicBezTo>
                    <a:cubicBezTo>
                      <a:pt x="14798" y="0"/>
                      <a:pt x="18285" y="2170"/>
                      <a:pt x="20153" y="5398"/>
                    </a:cubicBezTo>
                    <a:cubicBezTo>
                      <a:pt x="20226" y="5526"/>
                      <a:pt x="20299" y="5655"/>
                      <a:pt x="20366" y="5786"/>
                    </a:cubicBezTo>
                    <a:cubicBezTo>
                      <a:pt x="21154" y="7283"/>
                      <a:pt x="21600" y="8991"/>
                      <a:pt x="21600" y="10801"/>
                    </a:cubicBezTo>
                    <a:close/>
                  </a:path>
                </a:pathLst>
              </a:custGeom>
              <a:solidFill>
                <a:schemeClr val="accent4">
                  <a:lumMod val="50000"/>
                </a:schemeClr>
              </a:solidFill>
              <a:ln w="12700">
                <a:miter lim="400000"/>
              </a:ln>
            </p:spPr>
            <p:txBody>
              <a:bodyPr lIns="21431" tIns="21431" rIns="21431" bIns="21431"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1pPr>
                <a:lvl2pPr marL="0" marR="0" indent="3429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2pPr>
                <a:lvl3pPr marL="0" marR="0" indent="6858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3pPr>
                <a:lvl4pPr marL="0" marR="0" indent="10287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4pPr>
                <a:lvl5pPr marL="0" marR="0" indent="13716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5pPr>
                <a:lvl6pPr marL="0" marR="0" indent="17145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6pPr>
                <a:lvl7pPr marL="0" marR="0" indent="20574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7pPr>
                <a:lvl8pPr marL="0" marR="0" indent="24003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8pPr>
                <a:lvl9pPr marL="0" marR="0" indent="27432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9pPr>
              </a:lstStyle>
              <a:p>
                <a:pPr defTabSz="342900">
                  <a:defRPr sz="3000">
                    <a:solidFill>
                      <a:srgbClr val="FFFFFF"/>
                    </a:solidFill>
                    <a:effectLst>
                      <a:outerShdw blurRad="38100" dist="12700" dir="5400000" rotWithShape="0">
                        <a:srgbClr val="000000">
                          <a:alpha val="50000"/>
                        </a:srgbClr>
                      </a:outerShdw>
                    </a:effectLst>
                  </a:defRPr>
                </a:pPr>
                <a:endParaRPr lang="en-US" sz="1688" noProof="1">
                  <a:solidFill>
                    <a:srgbClr val="FFFFFF"/>
                  </a:solidFill>
                  <a:effectLst>
                    <a:outerShdw blurRad="38100" dist="12700" dir="5400000" rotWithShape="0">
                      <a:srgbClr val="000000">
                        <a:alpha val="50000"/>
                      </a:srgbClr>
                    </a:outerShdw>
                  </a:effectLst>
                  <a:latin typeface="Calibri" panose="020F0502020204030204"/>
                </a:endParaRPr>
              </a:p>
            </p:txBody>
          </p:sp>
          <p:sp>
            <p:nvSpPr>
              <p:cNvPr id="14" name="Shape">
                <a:extLst>
                  <a:ext uri="{FF2B5EF4-FFF2-40B4-BE49-F238E27FC236}">
                    <a16:creationId xmlns:a16="http://schemas.microsoft.com/office/drawing/2014/main" id="{75B862FD-006B-F84A-99D0-D6B8E01E9A10}"/>
                  </a:ext>
                </a:extLst>
              </p:cNvPr>
              <p:cNvSpPr/>
              <p:nvPr/>
            </p:nvSpPr>
            <p:spPr>
              <a:xfrm>
                <a:off x="5410958" y="-2582926"/>
                <a:ext cx="1587628" cy="1534414"/>
              </a:xfrm>
              <a:custGeom>
                <a:avLst/>
                <a:gdLst/>
                <a:ahLst/>
                <a:cxnLst>
                  <a:cxn ang="0">
                    <a:pos x="wd2" y="hd2"/>
                  </a:cxn>
                  <a:cxn ang="5400000">
                    <a:pos x="wd2" y="hd2"/>
                  </a:cxn>
                  <a:cxn ang="10800000">
                    <a:pos x="wd2" y="hd2"/>
                  </a:cxn>
                  <a:cxn ang="16200000">
                    <a:pos x="wd2" y="hd2"/>
                  </a:cxn>
                </a:cxnLst>
                <a:rect l="0" t="0" r="r" b="b"/>
                <a:pathLst>
                  <a:path w="21600" h="21600" extrusionOk="0">
                    <a:moveTo>
                      <a:pt x="21600" y="8907"/>
                    </a:moveTo>
                    <a:cubicBezTo>
                      <a:pt x="21600" y="15917"/>
                      <a:pt x="16107" y="21600"/>
                      <a:pt x="9332" y="21600"/>
                    </a:cubicBezTo>
                    <a:cubicBezTo>
                      <a:pt x="6307" y="21600"/>
                      <a:pt x="3537" y="20465"/>
                      <a:pt x="1400" y="18588"/>
                    </a:cubicBezTo>
                    <a:cubicBezTo>
                      <a:pt x="503" y="16827"/>
                      <a:pt x="0" y="14823"/>
                      <a:pt x="0" y="12693"/>
                    </a:cubicBezTo>
                    <a:cubicBezTo>
                      <a:pt x="0" y="5683"/>
                      <a:pt x="5493" y="0"/>
                      <a:pt x="12268" y="0"/>
                    </a:cubicBezTo>
                    <a:cubicBezTo>
                      <a:pt x="15292" y="0"/>
                      <a:pt x="18061" y="1132"/>
                      <a:pt x="20199" y="3012"/>
                    </a:cubicBezTo>
                    <a:cubicBezTo>
                      <a:pt x="21094" y="4772"/>
                      <a:pt x="21600" y="6779"/>
                      <a:pt x="21600" y="8907"/>
                    </a:cubicBezTo>
                    <a:close/>
                  </a:path>
                </a:pathLst>
              </a:custGeom>
              <a:solidFill>
                <a:schemeClr val="accent4"/>
              </a:solidFill>
              <a:ln w="12700">
                <a:miter lim="400000"/>
              </a:ln>
            </p:spPr>
            <p:txBody>
              <a:bodyPr lIns="21431" tIns="21431" rIns="21431" bIns="21431"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1pPr>
                <a:lvl2pPr marL="0" marR="0" indent="3429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2pPr>
                <a:lvl3pPr marL="0" marR="0" indent="6858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3pPr>
                <a:lvl4pPr marL="0" marR="0" indent="10287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4pPr>
                <a:lvl5pPr marL="0" marR="0" indent="13716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5pPr>
                <a:lvl6pPr marL="0" marR="0" indent="17145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6pPr>
                <a:lvl7pPr marL="0" marR="0" indent="20574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7pPr>
                <a:lvl8pPr marL="0" marR="0" indent="24003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8pPr>
                <a:lvl9pPr marL="0" marR="0" indent="27432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9pPr>
              </a:lstStyle>
              <a:p>
                <a:pPr defTabSz="342900">
                  <a:defRPr sz="3000">
                    <a:solidFill>
                      <a:srgbClr val="FFFFFF"/>
                    </a:solidFill>
                    <a:effectLst>
                      <a:outerShdw blurRad="38100" dist="12700" dir="5400000" rotWithShape="0">
                        <a:srgbClr val="000000">
                          <a:alpha val="50000"/>
                        </a:srgbClr>
                      </a:outerShdw>
                    </a:effectLst>
                  </a:defRPr>
                </a:pPr>
                <a:endParaRPr lang="en-US" sz="1688" noProof="1">
                  <a:solidFill>
                    <a:srgbClr val="FFFFFF"/>
                  </a:solidFill>
                  <a:effectLst>
                    <a:outerShdw blurRad="38100" dist="12700" dir="5400000" rotWithShape="0">
                      <a:srgbClr val="000000">
                        <a:alpha val="50000"/>
                      </a:srgbClr>
                    </a:outerShdw>
                  </a:effectLst>
                  <a:latin typeface="Calibri" panose="020F0502020204030204"/>
                </a:endParaRPr>
              </a:p>
            </p:txBody>
          </p:sp>
          <p:sp>
            <p:nvSpPr>
              <p:cNvPr id="15" name="Shape">
                <a:extLst>
                  <a:ext uri="{FF2B5EF4-FFF2-40B4-BE49-F238E27FC236}">
                    <a16:creationId xmlns:a16="http://schemas.microsoft.com/office/drawing/2014/main" id="{77EACC41-3727-C840-9B29-24AD43A148C5}"/>
                  </a:ext>
                </a:extLst>
              </p:cNvPr>
              <p:cNvSpPr/>
              <p:nvPr/>
            </p:nvSpPr>
            <p:spPr>
              <a:xfrm>
                <a:off x="5195058" y="-398527"/>
                <a:ext cx="1803400" cy="1803528"/>
              </a:xfrm>
              <a:custGeom>
                <a:avLst/>
                <a:gdLst/>
                <a:ahLst/>
                <a:cxnLst>
                  <a:cxn ang="0">
                    <a:pos x="wd2" y="hd2"/>
                  </a:cxn>
                  <a:cxn ang="5400000">
                    <a:pos x="wd2" y="hd2"/>
                  </a:cxn>
                  <a:cxn ang="10800000">
                    <a:pos x="wd2" y="hd2"/>
                  </a:cxn>
                  <a:cxn ang="16200000">
                    <a:pos x="wd2" y="hd2"/>
                  </a:cxn>
                </a:cxnLst>
                <a:rect l="0" t="0" r="r" b="b"/>
                <a:pathLst>
                  <a:path w="21600" h="21600" extrusionOk="0">
                    <a:moveTo>
                      <a:pt x="21600" y="10801"/>
                    </a:moveTo>
                    <a:cubicBezTo>
                      <a:pt x="21600" y="16765"/>
                      <a:pt x="16764" y="21600"/>
                      <a:pt x="10800" y="21600"/>
                    </a:cubicBezTo>
                    <a:cubicBezTo>
                      <a:pt x="8137" y="21600"/>
                      <a:pt x="5698" y="20634"/>
                      <a:pt x="3817" y="19037"/>
                    </a:cubicBezTo>
                    <a:cubicBezTo>
                      <a:pt x="3667" y="18911"/>
                      <a:pt x="3524" y="18782"/>
                      <a:pt x="3383" y="18648"/>
                    </a:cubicBezTo>
                    <a:cubicBezTo>
                      <a:pt x="1299" y="16681"/>
                      <a:pt x="0" y="13891"/>
                      <a:pt x="0" y="10799"/>
                    </a:cubicBezTo>
                    <a:cubicBezTo>
                      <a:pt x="0" y="4835"/>
                      <a:pt x="4836" y="0"/>
                      <a:pt x="10800" y="0"/>
                    </a:cubicBezTo>
                    <a:cubicBezTo>
                      <a:pt x="14798" y="0"/>
                      <a:pt x="18285" y="2170"/>
                      <a:pt x="20153" y="5398"/>
                    </a:cubicBezTo>
                    <a:cubicBezTo>
                      <a:pt x="20226" y="5526"/>
                      <a:pt x="20299" y="5655"/>
                      <a:pt x="20366" y="5786"/>
                    </a:cubicBezTo>
                    <a:cubicBezTo>
                      <a:pt x="21154" y="7283"/>
                      <a:pt x="21600" y="8991"/>
                      <a:pt x="21600" y="10801"/>
                    </a:cubicBezTo>
                    <a:close/>
                  </a:path>
                </a:pathLst>
              </a:custGeom>
              <a:solidFill>
                <a:schemeClr val="accent6">
                  <a:lumMod val="50000"/>
                </a:schemeClr>
              </a:solidFill>
              <a:ln w="12700">
                <a:miter lim="400000"/>
              </a:ln>
            </p:spPr>
            <p:txBody>
              <a:bodyPr lIns="21431" tIns="21431" rIns="21431" bIns="21431"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1pPr>
                <a:lvl2pPr marL="0" marR="0" indent="3429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2pPr>
                <a:lvl3pPr marL="0" marR="0" indent="6858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3pPr>
                <a:lvl4pPr marL="0" marR="0" indent="10287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4pPr>
                <a:lvl5pPr marL="0" marR="0" indent="13716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5pPr>
                <a:lvl6pPr marL="0" marR="0" indent="17145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6pPr>
                <a:lvl7pPr marL="0" marR="0" indent="20574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7pPr>
                <a:lvl8pPr marL="0" marR="0" indent="24003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8pPr>
                <a:lvl9pPr marL="0" marR="0" indent="27432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9pPr>
              </a:lstStyle>
              <a:p>
                <a:pPr defTabSz="342900">
                  <a:defRPr sz="3000">
                    <a:solidFill>
                      <a:srgbClr val="FFFFFF"/>
                    </a:solidFill>
                    <a:effectLst>
                      <a:outerShdw blurRad="38100" dist="12700" dir="5400000" rotWithShape="0">
                        <a:srgbClr val="000000">
                          <a:alpha val="50000"/>
                        </a:srgbClr>
                      </a:outerShdw>
                    </a:effectLst>
                  </a:defRPr>
                </a:pPr>
                <a:endParaRPr lang="en-US" sz="1688" noProof="1">
                  <a:solidFill>
                    <a:srgbClr val="FFFFFF"/>
                  </a:solidFill>
                  <a:effectLst>
                    <a:outerShdw blurRad="38100" dist="12700" dir="5400000" rotWithShape="0">
                      <a:srgbClr val="000000">
                        <a:alpha val="50000"/>
                      </a:srgbClr>
                    </a:outerShdw>
                  </a:effectLst>
                  <a:latin typeface="Calibri" panose="020F0502020204030204"/>
                </a:endParaRPr>
              </a:p>
            </p:txBody>
          </p:sp>
          <p:sp>
            <p:nvSpPr>
              <p:cNvPr id="16" name="Shape">
                <a:extLst>
                  <a:ext uri="{FF2B5EF4-FFF2-40B4-BE49-F238E27FC236}">
                    <a16:creationId xmlns:a16="http://schemas.microsoft.com/office/drawing/2014/main" id="{9F7BC1A8-1236-7A4B-9B1E-CDD86A7718D4}"/>
                  </a:ext>
                </a:extLst>
              </p:cNvPr>
              <p:cNvSpPr/>
              <p:nvPr/>
            </p:nvSpPr>
            <p:spPr>
              <a:xfrm>
                <a:off x="5410958" y="-131826"/>
                <a:ext cx="1587628" cy="1534414"/>
              </a:xfrm>
              <a:custGeom>
                <a:avLst/>
                <a:gdLst/>
                <a:ahLst/>
                <a:cxnLst>
                  <a:cxn ang="0">
                    <a:pos x="wd2" y="hd2"/>
                  </a:cxn>
                  <a:cxn ang="5400000">
                    <a:pos x="wd2" y="hd2"/>
                  </a:cxn>
                  <a:cxn ang="10800000">
                    <a:pos x="wd2" y="hd2"/>
                  </a:cxn>
                  <a:cxn ang="16200000">
                    <a:pos x="wd2" y="hd2"/>
                  </a:cxn>
                </a:cxnLst>
                <a:rect l="0" t="0" r="r" b="b"/>
                <a:pathLst>
                  <a:path w="21600" h="21600" extrusionOk="0">
                    <a:moveTo>
                      <a:pt x="21600" y="8907"/>
                    </a:moveTo>
                    <a:cubicBezTo>
                      <a:pt x="21600" y="15917"/>
                      <a:pt x="16107" y="21600"/>
                      <a:pt x="9332" y="21600"/>
                    </a:cubicBezTo>
                    <a:cubicBezTo>
                      <a:pt x="6307" y="21600"/>
                      <a:pt x="3537" y="20465"/>
                      <a:pt x="1400" y="18588"/>
                    </a:cubicBezTo>
                    <a:cubicBezTo>
                      <a:pt x="503" y="16827"/>
                      <a:pt x="0" y="14823"/>
                      <a:pt x="0" y="12693"/>
                    </a:cubicBezTo>
                    <a:cubicBezTo>
                      <a:pt x="0" y="5683"/>
                      <a:pt x="5493" y="0"/>
                      <a:pt x="12268" y="0"/>
                    </a:cubicBezTo>
                    <a:cubicBezTo>
                      <a:pt x="15292" y="0"/>
                      <a:pt x="18061" y="1132"/>
                      <a:pt x="20199" y="3012"/>
                    </a:cubicBezTo>
                    <a:cubicBezTo>
                      <a:pt x="21094" y="4772"/>
                      <a:pt x="21600" y="6779"/>
                      <a:pt x="21600" y="8907"/>
                    </a:cubicBezTo>
                    <a:close/>
                  </a:path>
                </a:pathLst>
              </a:custGeom>
              <a:solidFill>
                <a:schemeClr val="accent6"/>
              </a:solidFill>
              <a:ln w="12700">
                <a:miter lim="400000"/>
              </a:ln>
            </p:spPr>
            <p:txBody>
              <a:bodyPr lIns="21431" tIns="21431" rIns="21431" bIns="21431"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1pPr>
                <a:lvl2pPr marL="0" marR="0" indent="3429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2pPr>
                <a:lvl3pPr marL="0" marR="0" indent="6858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3pPr>
                <a:lvl4pPr marL="0" marR="0" indent="10287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4pPr>
                <a:lvl5pPr marL="0" marR="0" indent="13716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5pPr>
                <a:lvl6pPr marL="0" marR="0" indent="17145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6pPr>
                <a:lvl7pPr marL="0" marR="0" indent="20574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7pPr>
                <a:lvl8pPr marL="0" marR="0" indent="24003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8pPr>
                <a:lvl9pPr marL="0" marR="0" indent="27432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9pPr>
              </a:lstStyle>
              <a:p>
                <a:pPr defTabSz="342900">
                  <a:defRPr sz="3000">
                    <a:solidFill>
                      <a:srgbClr val="FFFFFF"/>
                    </a:solidFill>
                    <a:effectLst>
                      <a:outerShdw blurRad="38100" dist="12700" dir="5400000" rotWithShape="0">
                        <a:srgbClr val="000000">
                          <a:alpha val="50000"/>
                        </a:srgbClr>
                      </a:outerShdw>
                    </a:effectLst>
                  </a:defRPr>
                </a:pPr>
                <a:endParaRPr lang="en-US" sz="1688" noProof="1">
                  <a:solidFill>
                    <a:srgbClr val="FFFFFF"/>
                  </a:solidFill>
                  <a:effectLst>
                    <a:outerShdw blurRad="38100" dist="12700" dir="5400000" rotWithShape="0">
                      <a:srgbClr val="000000">
                        <a:alpha val="50000"/>
                      </a:srgbClr>
                    </a:outerShdw>
                  </a:effectLst>
                  <a:latin typeface="Calibri" panose="020F0502020204030204"/>
                </a:endParaRPr>
              </a:p>
            </p:txBody>
          </p:sp>
          <p:sp>
            <p:nvSpPr>
              <p:cNvPr id="17" name="Shape">
                <a:extLst>
                  <a:ext uri="{FF2B5EF4-FFF2-40B4-BE49-F238E27FC236}">
                    <a16:creationId xmlns:a16="http://schemas.microsoft.com/office/drawing/2014/main" id="{4D69A8EB-9F6A-D74C-BD52-1D78BF3B2382}"/>
                  </a:ext>
                </a:extLst>
              </p:cNvPr>
              <p:cNvSpPr/>
              <p:nvPr/>
            </p:nvSpPr>
            <p:spPr>
              <a:xfrm>
                <a:off x="7887458" y="-5275326"/>
                <a:ext cx="773184" cy="1739265"/>
              </a:xfrm>
              <a:custGeom>
                <a:avLst/>
                <a:gdLst/>
                <a:ahLst/>
                <a:cxnLst>
                  <a:cxn ang="0">
                    <a:pos x="wd2" y="hd2"/>
                  </a:cxn>
                  <a:cxn ang="5400000">
                    <a:pos x="wd2" y="hd2"/>
                  </a:cxn>
                  <a:cxn ang="10800000">
                    <a:pos x="wd2" y="hd2"/>
                  </a:cxn>
                  <a:cxn ang="16200000">
                    <a:pos x="wd2" y="hd2"/>
                  </a:cxn>
                </a:cxnLst>
                <a:rect l="0" t="0" r="r" b="b"/>
                <a:pathLst>
                  <a:path w="20284" h="21600" extrusionOk="0">
                    <a:moveTo>
                      <a:pt x="19931" y="5591"/>
                    </a:moveTo>
                    <a:lnTo>
                      <a:pt x="12321" y="18392"/>
                    </a:lnTo>
                    <a:cubicBezTo>
                      <a:pt x="11191" y="20289"/>
                      <a:pt x="7537" y="21600"/>
                      <a:pt x="3375" y="21600"/>
                    </a:cubicBezTo>
                    <a:lnTo>
                      <a:pt x="0" y="21600"/>
                    </a:lnTo>
                    <a:lnTo>
                      <a:pt x="0" y="0"/>
                    </a:lnTo>
                    <a:lnTo>
                      <a:pt x="10988" y="0"/>
                    </a:lnTo>
                    <a:cubicBezTo>
                      <a:pt x="17145" y="0"/>
                      <a:pt x="21600" y="2785"/>
                      <a:pt x="19931" y="5591"/>
                    </a:cubicBezTo>
                    <a:close/>
                  </a:path>
                </a:pathLst>
              </a:custGeom>
              <a:solidFill>
                <a:srgbClr val="4B4B4B"/>
              </a:solidFill>
              <a:ln w="12700">
                <a:miter lim="400000"/>
              </a:ln>
            </p:spPr>
            <p:txBody>
              <a:bodyPr lIns="21431" tIns="21431" rIns="21431" bIns="21431"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1pPr>
                <a:lvl2pPr marL="0" marR="0" indent="3429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2pPr>
                <a:lvl3pPr marL="0" marR="0" indent="6858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3pPr>
                <a:lvl4pPr marL="0" marR="0" indent="10287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4pPr>
                <a:lvl5pPr marL="0" marR="0" indent="13716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5pPr>
                <a:lvl6pPr marL="0" marR="0" indent="17145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6pPr>
                <a:lvl7pPr marL="0" marR="0" indent="20574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7pPr>
                <a:lvl8pPr marL="0" marR="0" indent="24003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8pPr>
                <a:lvl9pPr marL="0" marR="0" indent="27432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9pPr>
              </a:lstStyle>
              <a:p>
                <a:pPr defTabSz="342900">
                  <a:defRPr sz="3000">
                    <a:solidFill>
                      <a:srgbClr val="FFFFFF"/>
                    </a:solidFill>
                    <a:effectLst>
                      <a:outerShdw blurRad="38100" dist="12700" dir="5400000" rotWithShape="0">
                        <a:srgbClr val="000000">
                          <a:alpha val="50000"/>
                        </a:srgbClr>
                      </a:outerShdw>
                    </a:effectLst>
                  </a:defRPr>
                </a:pPr>
                <a:endParaRPr lang="en-US" sz="1688" noProof="1">
                  <a:solidFill>
                    <a:srgbClr val="FFFFFF"/>
                  </a:solidFill>
                  <a:effectLst>
                    <a:outerShdw blurRad="38100" dist="12700" dir="5400000" rotWithShape="0">
                      <a:srgbClr val="000000">
                        <a:alpha val="50000"/>
                      </a:srgbClr>
                    </a:outerShdw>
                  </a:effectLst>
                  <a:latin typeface="Calibri" panose="020F0502020204030204"/>
                </a:endParaRPr>
              </a:p>
            </p:txBody>
          </p:sp>
          <p:sp>
            <p:nvSpPr>
              <p:cNvPr id="18" name="Shape">
                <a:extLst>
                  <a:ext uri="{FF2B5EF4-FFF2-40B4-BE49-F238E27FC236}">
                    <a16:creationId xmlns:a16="http://schemas.microsoft.com/office/drawing/2014/main" id="{46DC92FE-D2F5-4844-B8B4-EFC2204A560F}"/>
                  </a:ext>
                </a:extLst>
              </p:cNvPr>
              <p:cNvSpPr/>
              <p:nvPr/>
            </p:nvSpPr>
            <p:spPr>
              <a:xfrm>
                <a:off x="7887458" y="-2824226"/>
                <a:ext cx="773184" cy="1739265"/>
              </a:xfrm>
              <a:custGeom>
                <a:avLst/>
                <a:gdLst/>
                <a:ahLst/>
                <a:cxnLst>
                  <a:cxn ang="0">
                    <a:pos x="wd2" y="hd2"/>
                  </a:cxn>
                  <a:cxn ang="5400000">
                    <a:pos x="wd2" y="hd2"/>
                  </a:cxn>
                  <a:cxn ang="10800000">
                    <a:pos x="wd2" y="hd2"/>
                  </a:cxn>
                  <a:cxn ang="16200000">
                    <a:pos x="wd2" y="hd2"/>
                  </a:cxn>
                </a:cxnLst>
                <a:rect l="0" t="0" r="r" b="b"/>
                <a:pathLst>
                  <a:path w="20284" h="21600" extrusionOk="0">
                    <a:moveTo>
                      <a:pt x="19931" y="5591"/>
                    </a:moveTo>
                    <a:lnTo>
                      <a:pt x="12321" y="18392"/>
                    </a:lnTo>
                    <a:cubicBezTo>
                      <a:pt x="11191" y="20289"/>
                      <a:pt x="7537" y="21600"/>
                      <a:pt x="3375" y="21600"/>
                    </a:cubicBezTo>
                    <a:lnTo>
                      <a:pt x="0" y="21600"/>
                    </a:lnTo>
                    <a:lnTo>
                      <a:pt x="0" y="0"/>
                    </a:lnTo>
                    <a:lnTo>
                      <a:pt x="10988" y="0"/>
                    </a:lnTo>
                    <a:cubicBezTo>
                      <a:pt x="17145" y="0"/>
                      <a:pt x="21600" y="2785"/>
                      <a:pt x="19931" y="5591"/>
                    </a:cubicBezTo>
                    <a:close/>
                  </a:path>
                </a:pathLst>
              </a:custGeom>
              <a:solidFill>
                <a:srgbClr val="4B4B4B"/>
              </a:solidFill>
              <a:ln w="12700">
                <a:miter lim="400000"/>
              </a:ln>
            </p:spPr>
            <p:txBody>
              <a:bodyPr lIns="21431" tIns="21431" rIns="21431" bIns="21431"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1pPr>
                <a:lvl2pPr marL="0" marR="0" indent="3429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2pPr>
                <a:lvl3pPr marL="0" marR="0" indent="6858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3pPr>
                <a:lvl4pPr marL="0" marR="0" indent="10287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4pPr>
                <a:lvl5pPr marL="0" marR="0" indent="13716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5pPr>
                <a:lvl6pPr marL="0" marR="0" indent="17145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6pPr>
                <a:lvl7pPr marL="0" marR="0" indent="20574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7pPr>
                <a:lvl8pPr marL="0" marR="0" indent="24003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8pPr>
                <a:lvl9pPr marL="0" marR="0" indent="27432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9pPr>
              </a:lstStyle>
              <a:p>
                <a:pPr defTabSz="342900">
                  <a:defRPr sz="3000">
                    <a:solidFill>
                      <a:srgbClr val="FFFFFF"/>
                    </a:solidFill>
                    <a:effectLst>
                      <a:outerShdw blurRad="38100" dist="12700" dir="5400000" rotWithShape="0">
                        <a:srgbClr val="000000">
                          <a:alpha val="50000"/>
                        </a:srgbClr>
                      </a:outerShdw>
                    </a:effectLst>
                  </a:defRPr>
                </a:pPr>
                <a:endParaRPr lang="en-US" sz="1688" noProof="1">
                  <a:solidFill>
                    <a:srgbClr val="FFFFFF"/>
                  </a:solidFill>
                  <a:effectLst>
                    <a:outerShdw blurRad="38100" dist="12700" dir="5400000" rotWithShape="0">
                      <a:srgbClr val="000000">
                        <a:alpha val="50000"/>
                      </a:srgbClr>
                    </a:outerShdw>
                  </a:effectLst>
                  <a:latin typeface="Calibri" panose="020F0502020204030204"/>
                </a:endParaRPr>
              </a:p>
            </p:txBody>
          </p:sp>
          <p:sp>
            <p:nvSpPr>
              <p:cNvPr id="19" name="Shape">
                <a:extLst>
                  <a:ext uri="{FF2B5EF4-FFF2-40B4-BE49-F238E27FC236}">
                    <a16:creationId xmlns:a16="http://schemas.microsoft.com/office/drawing/2014/main" id="{2BCD9B0D-F3A2-F449-954D-C6B1B2D04D78}"/>
                  </a:ext>
                </a:extLst>
              </p:cNvPr>
              <p:cNvSpPr/>
              <p:nvPr/>
            </p:nvSpPr>
            <p:spPr>
              <a:xfrm>
                <a:off x="7887458" y="-360426"/>
                <a:ext cx="773184" cy="1739265"/>
              </a:xfrm>
              <a:custGeom>
                <a:avLst/>
                <a:gdLst/>
                <a:ahLst/>
                <a:cxnLst>
                  <a:cxn ang="0">
                    <a:pos x="wd2" y="hd2"/>
                  </a:cxn>
                  <a:cxn ang="5400000">
                    <a:pos x="wd2" y="hd2"/>
                  </a:cxn>
                  <a:cxn ang="10800000">
                    <a:pos x="wd2" y="hd2"/>
                  </a:cxn>
                  <a:cxn ang="16200000">
                    <a:pos x="wd2" y="hd2"/>
                  </a:cxn>
                </a:cxnLst>
                <a:rect l="0" t="0" r="r" b="b"/>
                <a:pathLst>
                  <a:path w="20284" h="21600" extrusionOk="0">
                    <a:moveTo>
                      <a:pt x="19931" y="5591"/>
                    </a:moveTo>
                    <a:lnTo>
                      <a:pt x="12321" y="18392"/>
                    </a:lnTo>
                    <a:cubicBezTo>
                      <a:pt x="11191" y="20289"/>
                      <a:pt x="7537" y="21600"/>
                      <a:pt x="3375" y="21600"/>
                    </a:cubicBezTo>
                    <a:lnTo>
                      <a:pt x="0" y="21600"/>
                    </a:lnTo>
                    <a:lnTo>
                      <a:pt x="0" y="0"/>
                    </a:lnTo>
                    <a:lnTo>
                      <a:pt x="10988" y="0"/>
                    </a:lnTo>
                    <a:cubicBezTo>
                      <a:pt x="17145" y="0"/>
                      <a:pt x="21600" y="2785"/>
                      <a:pt x="19931" y="5591"/>
                    </a:cubicBezTo>
                    <a:close/>
                  </a:path>
                </a:pathLst>
              </a:custGeom>
              <a:solidFill>
                <a:srgbClr val="4B4B4B"/>
              </a:solidFill>
              <a:ln w="12700">
                <a:miter lim="400000"/>
              </a:ln>
            </p:spPr>
            <p:txBody>
              <a:bodyPr lIns="21431" tIns="21431" rIns="21431" bIns="21431"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1pPr>
                <a:lvl2pPr marL="0" marR="0" indent="3429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2pPr>
                <a:lvl3pPr marL="0" marR="0" indent="6858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3pPr>
                <a:lvl4pPr marL="0" marR="0" indent="10287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4pPr>
                <a:lvl5pPr marL="0" marR="0" indent="13716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5pPr>
                <a:lvl6pPr marL="0" marR="0" indent="17145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6pPr>
                <a:lvl7pPr marL="0" marR="0" indent="20574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7pPr>
                <a:lvl8pPr marL="0" marR="0" indent="24003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8pPr>
                <a:lvl9pPr marL="0" marR="0" indent="27432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9pPr>
              </a:lstStyle>
              <a:p>
                <a:pPr defTabSz="342900">
                  <a:defRPr sz="3000">
                    <a:solidFill>
                      <a:srgbClr val="FFFFFF"/>
                    </a:solidFill>
                    <a:effectLst>
                      <a:outerShdw blurRad="38100" dist="12700" dir="5400000" rotWithShape="0">
                        <a:srgbClr val="000000">
                          <a:alpha val="50000"/>
                        </a:srgbClr>
                      </a:outerShdw>
                    </a:effectLst>
                  </a:defRPr>
                </a:pPr>
                <a:endParaRPr lang="en-US" sz="1688" noProof="1">
                  <a:solidFill>
                    <a:srgbClr val="FFFFFF"/>
                  </a:solidFill>
                  <a:effectLst>
                    <a:outerShdw blurRad="38100" dist="12700" dir="5400000" rotWithShape="0">
                      <a:srgbClr val="000000">
                        <a:alpha val="50000"/>
                      </a:srgbClr>
                    </a:outerShdw>
                  </a:effectLst>
                  <a:latin typeface="Calibri" panose="020F0502020204030204"/>
                </a:endParaRPr>
              </a:p>
            </p:txBody>
          </p:sp>
          <p:sp>
            <p:nvSpPr>
              <p:cNvPr id="20" name="Shape">
                <a:extLst>
                  <a:ext uri="{FF2B5EF4-FFF2-40B4-BE49-F238E27FC236}">
                    <a16:creationId xmlns:a16="http://schemas.microsoft.com/office/drawing/2014/main" id="{7A2EAD59-9549-4A42-9C57-F502E10D4921}"/>
                  </a:ext>
                </a:extLst>
              </p:cNvPr>
              <p:cNvSpPr/>
              <p:nvPr/>
            </p:nvSpPr>
            <p:spPr>
              <a:xfrm>
                <a:off x="3531357" y="-5288026"/>
                <a:ext cx="773185" cy="1739265"/>
              </a:xfrm>
              <a:custGeom>
                <a:avLst/>
                <a:gdLst/>
                <a:ahLst/>
                <a:cxnLst>
                  <a:cxn ang="0">
                    <a:pos x="wd2" y="hd2"/>
                  </a:cxn>
                  <a:cxn ang="5400000">
                    <a:pos x="wd2" y="hd2"/>
                  </a:cxn>
                  <a:cxn ang="10800000">
                    <a:pos x="wd2" y="hd2"/>
                  </a:cxn>
                  <a:cxn ang="16200000">
                    <a:pos x="wd2" y="hd2"/>
                  </a:cxn>
                </a:cxnLst>
                <a:rect l="0" t="0" r="r" b="b"/>
                <a:pathLst>
                  <a:path w="20284" h="21600" extrusionOk="0">
                    <a:moveTo>
                      <a:pt x="353" y="5591"/>
                    </a:moveTo>
                    <a:lnTo>
                      <a:pt x="7963" y="18392"/>
                    </a:lnTo>
                    <a:cubicBezTo>
                      <a:pt x="9093" y="20289"/>
                      <a:pt x="12747" y="21600"/>
                      <a:pt x="16909" y="21600"/>
                    </a:cubicBezTo>
                    <a:lnTo>
                      <a:pt x="20284" y="21600"/>
                    </a:lnTo>
                    <a:lnTo>
                      <a:pt x="20284" y="0"/>
                    </a:lnTo>
                    <a:lnTo>
                      <a:pt x="9296" y="0"/>
                    </a:lnTo>
                    <a:cubicBezTo>
                      <a:pt x="3139" y="0"/>
                      <a:pt x="-1316" y="2784"/>
                      <a:pt x="353" y="5591"/>
                    </a:cubicBezTo>
                    <a:close/>
                  </a:path>
                </a:pathLst>
              </a:custGeom>
              <a:solidFill>
                <a:srgbClr val="4B4B4B"/>
              </a:solidFill>
              <a:ln w="12700">
                <a:miter lim="400000"/>
              </a:ln>
            </p:spPr>
            <p:txBody>
              <a:bodyPr lIns="21431" tIns="21431" rIns="21431" bIns="21431"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1pPr>
                <a:lvl2pPr marL="0" marR="0" indent="3429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2pPr>
                <a:lvl3pPr marL="0" marR="0" indent="6858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3pPr>
                <a:lvl4pPr marL="0" marR="0" indent="10287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4pPr>
                <a:lvl5pPr marL="0" marR="0" indent="13716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5pPr>
                <a:lvl6pPr marL="0" marR="0" indent="17145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6pPr>
                <a:lvl7pPr marL="0" marR="0" indent="20574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7pPr>
                <a:lvl8pPr marL="0" marR="0" indent="24003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8pPr>
                <a:lvl9pPr marL="0" marR="0" indent="27432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9pPr>
              </a:lstStyle>
              <a:p>
                <a:pPr defTabSz="342900">
                  <a:defRPr sz="3000">
                    <a:solidFill>
                      <a:srgbClr val="FFFFFF"/>
                    </a:solidFill>
                    <a:effectLst>
                      <a:outerShdw blurRad="38100" dist="12700" dir="5400000" rotWithShape="0">
                        <a:srgbClr val="000000">
                          <a:alpha val="50000"/>
                        </a:srgbClr>
                      </a:outerShdw>
                    </a:effectLst>
                  </a:defRPr>
                </a:pPr>
                <a:endParaRPr lang="en-US" sz="1688" noProof="1">
                  <a:solidFill>
                    <a:srgbClr val="FFFFFF"/>
                  </a:solidFill>
                  <a:effectLst>
                    <a:outerShdw blurRad="38100" dist="12700" dir="5400000" rotWithShape="0">
                      <a:srgbClr val="000000">
                        <a:alpha val="50000"/>
                      </a:srgbClr>
                    </a:outerShdw>
                  </a:effectLst>
                  <a:latin typeface="Calibri" panose="020F0502020204030204"/>
                </a:endParaRPr>
              </a:p>
            </p:txBody>
          </p:sp>
          <p:sp>
            <p:nvSpPr>
              <p:cNvPr id="21" name="Shape">
                <a:extLst>
                  <a:ext uri="{FF2B5EF4-FFF2-40B4-BE49-F238E27FC236}">
                    <a16:creationId xmlns:a16="http://schemas.microsoft.com/office/drawing/2014/main" id="{320EA4BC-B45A-D143-816B-6014946ED560}"/>
                  </a:ext>
                </a:extLst>
              </p:cNvPr>
              <p:cNvSpPr/>
              <p:nvPr/>
            </p:nvSpPr>
            <p:spPr>
              <a:xfrm>
                <a:off x="3531357" y="-2824226"/>
                <a:ext cx="773185" cy="1739265"/>
              </a:xfrm>
              <a:custGeom>
                <a:avLst/>
                <a:gdLst/>
                <a:ahLst/>
                <a:cxnLst>
                  <a:cxn ang="0">
                    <a:pos x="wd2" y="hd2"/>
                  </a:cxn>
                  <a:cxn ang="5400000">
                    <a:pos x="wd2" y="hd2"/>
                  </a:cxn>
                  <a:cxn ang="10800000">
                    <a:pos x="wd2" y="hd2"/>
                  </a:cxn>
                  <a:cxn ang="16200000">
                    <a:pos x="wd2" y="hd2"/>
                  </a:cxn>
                </a:cxnLst>
                <a:rect l="0" t="0" r="r" b="b"/>
                <a:pathLst>
                  <a:path w="20284" h="21598" extrusionOk="0">
                    <a:moveTo>
                      <a:pt x="353" y="5590"/>
                    </a:moveTo>
                    <a:lnTo>
                      <a:pt x="7963" y="18390"/>
                    </a:lnTo>
                    <a:cubicBezTo>
                      <a:pt x="9093" y="20287"/>
                      <a:pt x="12747" y="21598"/>
                      <a:pt x="16909" y="21598"/>
                    </a:cubicBezTo>
                    <a:lnTo>
                      <a:pt x="20284" y="21598"/>
                    </a:lnTo>
                    <a:lnTo>
                      <a:pt x="20284" y="0"/>
                    </a:lnTo>
                    <a:lnTo>
                      <a:pt x="9296" y="0"/>
                    </a:lnTo>
                    <a:cubicBezTo>
                      <a:pt x="3139" y="-2"/>
                      <a:pt x="-1316" y="2783"/>
                      <a:pt x="353" y="5590"/>
                    </a:cubicBezTo>
                    <a:close/>
                  </a:path>
                </a:pathLst>
              </a:custGeom>
              <a:solidFill>
                <a:srgbClr val="4B4B4B"/>
              </a:solidFill>
              <a:ln w="12700">
                <a:miter lim="400000"/>
              </a:ln>
            </p:spPr>
            <p:txBody>
              <a:bodyPr lIns="21431" tIns="21431" rIns="21431" bIns="21431"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1pPr>
                <a:lvl2pPr marL="0" marR="0" indent="3429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2pPr>
                <a:lvl3pPr marL="0" marR="0" indent="6858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3pPr>
                <a:lvl4pPr marL="0" marR="0" indent="10287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4pPr>
                <a:lvl5pPr marL="0" marR="0" indent="13716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5pPr>
                <a:lvl6pPr marL="0" marR="0" indent="17145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6pPr>
                <a:lvl7pPr marL="0" marR="0" indent="20574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7pPr>
                <a:lvl8pPr marL="0" marR="0" indent="24003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8pPr>
                <a:lvl9pPr marL="0" marR="0" indent="27432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9pPr>
              </a:lstStyle>
              <a:p>
                <a:pPr defTabSz="342900">
                  <a:defRPr sz="3000">
                    <a:solidFill>
                      <a:srgbClr val="FFFFFF"/>
                    </a:solidFill>
                    <a:effectLst>
                      <a:outerShdw blurRad="38100" dist="12700" dir="5400000" rotWithShape="0">
                        <a:srgbClr val="000000">
                          <a:alpha val="50000"/>
                        </a:srgbClr>
                      </a:outerShdw>
                    </a:effectLst>
                  </a:defRPr>
                </a:pPr>
                <a:endParaRPr lang="en-US" sz="1688" noProof="1">
                  <a:solidFill>
                    <a:srgbClr val="FFFFFF"/>
                  </a:solidFill>
                  <a:effectLst>
                    <a:outerShdw blurRad="38100" dist="12700" dir="5400000" rotWithShape="0">
                      <a:srgbClr val="000000">
                        <a:alpha val="50000"/>
                      </a:srgbClr>
                    </a:outerShdw>
                  </a:effectLst>
                  <a:latin typeface="Calibri" panose="020F0502020204030204"/>
                </a:endParaRPr>
              </a:p>
            </p:txBody>
          </p:sp>
          <p:sp>
            <p:nvSpPr>
              <p:cNvPr id="22" name="Shape">
                <a:extLst>
                  <a:ext uri="{FF2B5EF4-FFF2-40B4-BE49-F238E27FC236}">
                    <a16:creationId xmlns:a16="http://schemas.microsoft.com/office/drawing/2014/main" id="{5FE24C5A-D515-074D-9D96-C4240F54EEA1}"/>
                  </a:ext>
                </a:extLst>
              </p:cNvPr>
              <p:cNvSpPr/>
              <p:nvPr/>
            </p:nvSpPr>
            <p:spPr>
              <a:xfrm>
                <a:off x="3531357" y="-360427"/>
                <a:ext cx="773185" cy="1739267"/>
              </a:xfrm>
              <a:custGeom>
                <a:avLst/>
                <a:gdLst/>
                <a:ahLst/>
                <a:cxnLst>
                  <a:cxn ang="0">
                    <a:pos x="wd2" y="hd2"/>
                  </a:cxn>
                  <a:cxn ang="5400000">
                    <a:pos x="wd2" y="hd2"/>
                  </a:cxn>
                  <a:cxn ang="10800000">
                    <a:pos x="wd2" y="hd2"/>
                  </a:cxn>
                  <a:cxn ang="16200000">
                    <a:pos x="wd2" y="hd2"/>
                  </a:cxn>
                </a:cxnLst>
                <a:rect l="0" t="0" r="r" b="b"/>
                <a:pathLst>
                  <a:path w="20284" h="21598" extrusionOk="0">
                    <a:moveTo>
                      <a:pt x="353" y="5590"/>
                    </a:moveTo>
                    <a:lnTo>
                      <a:pt x="7963" y="18390"/>
                    </a:lnTo>
                    <a:cubicBezTo>
                      <a:pt x="9093" y="20287"/>
                      <a:pt x="12747" y="21598"/>
                      <a:pt x="16909" y="21598"/>
                    </a:cubicBezTo>
                    <a:lnTo>
                      <a:pt x="20284" y="21598"/>
                    </a:lnTo>
                    <a:lnTo>
                      <a:pt x="20284" y="0"/>
                    </a:lnTo>
                    <a:lnTo>
                      <a:pt x="9296" y="0"/>
                    </a:lnTo>
                    <a:cubicBezTo>
                      <a:pt x="3139" y="-2"/>
                      <a:pt x="-1316" y="2783"/>
                      <a:pt x="353" y="5590"/>
                    </a:cubicBezTo>
                    <a:close/>
                  </a:path>
                </a:pathLst>
              </a:custGeom>
              <a:solidFill>
                <a:srgbClr val="4B4B4B"/>
              </a:solidFill>
              <a:ln w="12700">
                <a:miter lim="400000"/>
              </a:ln>
            </p:spPr>
            <p:txBody>
              <a:bodyPr lIns="21431" tIns="21431" rIns="21431" bIns="21431"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1pPr>
                <a:lvl2pPr marL="0" marR="0" indent="3429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2pPr>
                <a:lvl3pPr marL="0" marR="0" indent="6858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3pPr>
                <a:lvl4pPr marL="0" marR="0" indent="10287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4pPr>
                <a:lvl5pPr marL="0" marR="0" indent="13716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5pPr>
                <a:lvl6pPr marL="0" marR="0" indent="17145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6pPr>
                <a:lvl7pPr marL="0" marR="0" indent="20574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7pPr>
                <a:lvl8pPr marL="0" marR="0" indent="24003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8pPr>
                <a:lvl9pPr marL="0" marR="0" indent="27432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9pPr>
              </a:lstStyle>
              <a:p>
                <a:pPr defTabSz="342900">
                  <a:defRPr sz="3000">
                    <a:solidFill>
                      <a:srgbClr val="FFFFFF"/>
                    </a:solidFill>
                    <a:effectLst>
                      <a:outerShdw blurRad="38100" dist="12700" dir="5400000" rotWithShape="0">
                        <a:srgbClr val="000000">
                          <a:alpha val="50000"/>
                        </a:srgbClr>
                      </a:outerShdw>
                    </a:effectLst>
                  </a:defRPr>
                </a:pPr>
                <a:endParaRPr lang="en-US" sz="1688" noProof="1">
                  <a:solidFill>
                    <a:srgbClr val="FFFFFF"/>
                  </a:solidFill>
                  <a:effectLst>
                    <a:outerShdw blurRad="38100" dist="12700" dir="5400000" rotWithShape="0">
                      <a:srgbClr val="000000">
                        <a:alpha val="50000"/>
                      </a:srgbClr>
                    </a:outerShdw>
                  </a:effectLst>
                  <a:latin typeface="Calibri" panose="020F0502020204030204"/>
                </a:endParaRPr>
              </a:p>
            </p:txBody>
          </p:sp>
          <p:sp>
            <p:nvSpPr>
              <p:cNvPr id="23" name="Rectangle">
                <a:extLst>
                  <a:ext uri="{FF2B5EF4-FFF2-40B4-BE49-F238E27FC236}">
                    <a16:creationId xmlns:a16="http://schemas.microsoft.com/office/drawing/2014/main" id="{CE84B41C-42C7-4D4F-8866-D347B3977F9E}"/>
                  </a:ext>
                </a:extLst>
              </p:cNvPr>
              <p:cNvSpPr/>
              <p:nvPr/>
            </p:nvSpPr>
            <p:spPr>
              <a:xfrm>
                <a:off x="5576057" y="2433575"/>
                <a:ext cx="1052323" cy="2191647"/>
              </a:xfrm>
              <a:prstGeom prst="rect">
                <a:avLst/>
              </a:prstGeom>
              <a:solidFill>
                <a:srgbClr val="939496"/>
              </a:solidFill>
              <a:ln w="12700">
                <a:miter lim="400000"/>
              </a:ln>
            </p:spPr>
            <p:txBody>
              <a:bodyPr lIns="21431" tIns="21431" rIns="21431" bIns="21431"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1pPr>
                <a:lvl2pPr marL="0" marR="0" indent="3429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2pPr>
                <a:lvl3pPr marL="0" marR="0" indent="6858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3pPr>
                <a:lvl4pPr marL="0" marR="0" indent="10287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4pPr>
                <a:lvl5pPr marL="0" marR="0" indent="13716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5pPr>
                <a:lvl6pPr marL="0" marR="0" indent="17145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6pPr>
                <a:lvl7pPr marL="0" marR="0" indent="20574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7pPr>
                <a:lvl8pPr marL="0" marR="0" indent="24003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8pPr>
                <a:lvl9pPr marL="0" marR="0" indent="27432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9pPr>
              </a:lstStyle>
              <a:p>
                <a:pPr defTabSz="342900">
                  <a:defRPr sz="3000">
                    <a:solidFill>
                      <a:srgbClr val="FFFFFF"/>
                    </a:solidFill>
                    <a:effectLst>
                      <a:outerShdw blurRad="38100" dist="12700" dir="5400000" rotWithShape="0">
                        <a:srgbClr val="000000">
                          <a:alpha val="50000"/>
                        </a:srgbClr>
                      </a:outerShdw>
                    </a:effectLst>
                  </a:defRPr>
                </a:pPr>
                <a:endParaRPr lang="en-US" sz="1688" noProof="1">
                  <a:solidFill>
                    <a:srgbClr val="FFFFFF"/>
                  </a:solidFill>
                  <a:effectLst>
                    <a:outerShdw blurRad="38100" dist="12700" dir="5400000" rotWithShape="0">
                      <a:srgbClr val="000000">
                        <a:alpha val="50000"/>
                      </a:srgbClr>
                    </a:outerShdw>
                  </a:effectLst>
                  <a:latin typeface="Calibri" panose="020F0502020204030204"/>
                </a:endParaRPr>
              </a:p>
            </p:txBody>
          </p:sp>
        </p:grpSp>
        <p:sp>
          <p:nvSpPr>
            <p:cNvPr id="24" name="TextBox 23">
              <a:extLst>
                <a:ext uri="{FF2B5EF4-FFF2-40B4-BE49-F238E27FC236}">
                  <a16:creationId xmlns:a16="http://schemas.microsoft.com/office/drawing/2014/main" id="{662C0004-E87D-5547-8202-2CF05FAAA192}"/>
                </a:ext>
              </a:extLst>
            </p:cNvPr>
            <p:cNvSpPr txBox="1"/>
            <p:nvPr/>
          </p:nvSpPr>
          <p:spPr>
            <a:xfrm>
              <a:off x="1437804" y="1944259"/>
              <a:ext cx="544108" cy="954108"/>
            </a:xfrm>
            <a:prstGeom prst="rect">
              <a:avLst/>
            </a:prstGeom>
            <a:noFill/>
          </p:spPr>
          <p:txBody>
            <a:bodyPr wrap="none" rtlCol="0" anchor="ctr">
              <a:spAutoFit/>
            </a:bodyPr>
            <a:lstStyle/>
            <a:p>
              <a:pPr algn="ctr">
                <a:defRPr/>
              </a:pPr>
              <a:r>
                <a:rPr lang="en-US" sz="4050" b="1" noProof="1">
                  <a:solidFill>
                    <a:prstClr val="white"/>
                  </a:solidFill>
                  <a:effectLst>
                    <a:outerShdw blurRad="38100" dist="38100" dir="2700000" algn="tl">
                      <a:srgbClr val="000000">
                        <a:alpha val="43137"/>
                      </a:srgbClr>
                    </a:outerShdw>
                  </a:effectLst>
                  <a:latin typeface="Calibri" panose="020F0502020204030204"/>
                </a:rPr>
                <a:t>1</a:t>
              </a:r>
            </a:p>
          </p:txBody>
        </p:sp>
        <p:sp>
          <p:nvSpPr>
            <p:cNvPr id="25" name="TextBox 24">
              <a:extLst>
                <a:ext uri="{FF2B5EF4-FFF2-40B4-BE49-F238E27FC236}">
                  <a16:creationId xmlns:a16="http://schemas.microsoft.com/office/drawing/2014/main" id="{3F613F56-9858-BB40-BB5B-A267DB64199F}"/>
                </a:ext>
              </a:extLst>
            </p:cNvPr>
            <p:cNvSpPr txBox="1"/>
            <p:nvPr/>
          </p:nvSpPr>
          <p:spPr>
            <a:xfrm>
              <a:off x="1395492" y="3012230"/>
              <a:ext cx="544108" cy="954108"/>
            </a:xfrm>
            <a:prstGeom prst="rect">
              <a:avLst/>
            </a:prstGeom>
            <a:noFill/>
          </p:spPr>
          <p:txBody>
            <a:bodyPr wrap="none" rtlCol="0" anchor="ctr">
              <a:spAutoFit/>
            </a:bodyPr>
            <a:lstStyle/>
            <a:p>
              <a:pPr algn="ctr">
                <a:defRPr/>
              </a:pPr>
              <a:r>
                <a:rPr lang="en-US" sz="4050" b="1" noProof="1">
                  <a:solidFill>
                    <a:prstClr val="white"/>
                  </a:solidFill>
                  <a:effectLst>
                    <a:outerShdw blurRad="38100" dist="38100" dir="2700000" algn="tl">
                      <a:srgbClr val="000000">
                        <a:alpha val="43137"/>
                      </a:srgbClr>
                    </a:outerShdw>
                  </a:effectLst>
                  <a:latin typeface="Calibri" panose="020F0502020204030204"/>
                </a:rPr>
                <a:t>2</a:t>
              </a:r>
            </a:p>
          </p:txBody>
        </p:sp>
        <p:sp>
          <p:nvSpPr>
            <p:cNvPr id="26" name="TextBox 25">
              <a:extLst>
                <a:ext uri="{FF2B5EF4-FFF2-40B4-BE49-F238E27FC236}">
                  <a16:creationId xmlns:a16="http://schemas.microsoft.com/office/drawing/2014/main" id="{4091ECC0-D682-464D-A8D3-60BE3D3A0B3A}"/>
                </a:ext>
              </a:extLst>
            </p:cNvPr>
            <p:cNvSpPr txBox="1"/>
            <p:nvPr/>
          </p:nvSpPr>
          <p:spPr>
            <a:xfrm>
              <a:off x="1420344" y="4097708"/>
              <a:ext cx="544108" cy="954108"/>
            </a:xfrm>
            <a:prstGeom prst="rect">
              <a:avLst/>
            </a:prstGeom>
            <a:noFill/>
          </p:spPr>
          <p:txBody>
            <a:bodyPr wrap="none" rtlCol="0" anchor="ctr">
              <a:spAutoFit/>
            </a:bodyPr>
            <a:lstStyle/>
            <a:p>
              <a:pPr algn="ctr">
                <a:defRPr/>
              </a:pPr>
              <a:r>
                <a:rPr lang="en-US" sz="4050" b="1" noProof="1">
                  <a:solidFill>
                    <a:prstClr val="white"/>
                  </a:solidFill>
                  <a:effectLst>
                    <a:outerShdw blurRad="38100" dist="38100" dir="2700000" algn="tl">
                      <a:srgbClr val="000000">
                        <a:alpha val="43137"/>
                      </a:srgbClr>
                    </a:outerShdw>
                  </a:effectLst>
                  <a:latin typeface="Calibri" panose="020F0502020204030204"/>
                </a:rPr>
                <a:t>3</a:t>
              </a:r>
            </a:p>
          </p:txBody>
        </p:sp>
        <p:grpSp>
          <p:nvGrpSpPr>
            <p:cNvPr id="27" name="Group 26">
              <a:extLst>
                <a:ext uri="{FF2B5EF4-FFF2-40B4-BE49-F238E27FC236}">
                  <a16:creationId xmlns:a16="http://schemas.microsoft.com/office/drawing/2014/main" id="{71930141-B94C-FF4E-856B-09F086F606B4}"/>
                </a:ext>
              </a:extLst>
            </p:cNvPr>
            <p:cNvGrpSpPr/>
            <p:nvPr/>
          </p:nvGrpSpPr>
          <p:grpSpPr>
            <a:xfrm>
              <a:off x="4040920" y="1812301"/>
              <a:ext cx="4733925" cy="849521"/>
              <a:chOff x="4838699" y="958130"/>
              <a:chExt cx="7069878" cy="1132696"/>
            </a:xfrm>
          </p:grpSpPr>
          <p:sp>
            <p:nvSpPr>
              <p:cNvPr id="28" name="Rectangle 27">
                <a:extLst>
                  <a:ext uri="{FF2B5EF4-FFF2-40B4-BE49-F238E27FC236}">
                    <a16:creationId xmlns:a16="http://schemas.microsoft.com/office/drawing/2014/main" id="{9525AFB9-B554-0F45-AA36-68DE2C56467C}"/>
                  </a:ext>
                </a:extLst>
              </p:cNvPr>
              <p:cNvSpPr/>
              <p:nvPr/>
            </p:nvSpPr>
            <p:spPr>
              <a:xfrm>
                <a:off x="4838701" y="1649566"/>
                <a:ext cx="6515099" cy="441260"/>
              </a:xfrm>
              <a:prstGeom prst="rect">
                <a:avLst/>
              </a:prstGeom>
            </p:spPr>
            <p:txBody>
              <a:bodyPr wrap="square">
                <a:spAutoFit/>
              </a:bodyPr>
              <a:lstStyle/>
              <a:p>
                <a:pPr algn="just">
                  <a:defRPr/>
                </a:pPr>
                <a:endParaRPr lang="en-US" sz="1013" noProof="1">
                  <a:solidFill>
                    <a:prstClr val="black"/>
                  </a:solidFill>
                  <a:latin typeface="Calibri" panose="020F0502020204030204"/>
                </a:endParaRPr>
              </a:p>
            </p:txBody>
          </p:sp>
          <p:sp>
            <p:nvSpPr>
              <p:cNvPr id="29" name="Rectangle 28">
                <a:extLst>
                  <a:ext uri="{FF2B5EF4-FFF2-40B4-BE49-F238E27FC236}">
                    <a16:creationId xmlns:a16="http://schemas.microsoft.com/office/drawing/2014/main" id="{66D9291D-5977-D240-B35B-1DA3FB21ECB1}"/>
                  </a:ext>
                </a:extLst>
              </p:cNvPr>
              <p:cNvSpPr/>
              <p:nvPr/>
            </p:nvSpPr>
            <p:spPr>
              <a:xfrm>
                <a:off x="4838699" y="958130"/>
                <a:ext cx="7069878" cy="533479"/>
              </a:xfrm>
              <a:prstGeom prst="rect">
                <a:avLst/>
              </a:prstGeom>
            </p:spPr>
            <p:txBody>
              <a:bodyPr wrap="square" anchor="b">
                <a:spAutoFit/>
              </a:bodyPr>
              <a:lstStyle/>
              <a:p>
                <a:pPr>
                  <a:defRPr/>
                </a:pPr>
                <a:r>
                  <a:rPr lang="en-US" sz="1350" b="1" cap="all" noProof="1">
                    <a:solidFill>
                      <a:prstClr val="black"/>
                    </a:solidFill>
                    <a:latin typeface="Helvetica" pitchFamily="2" charset="0"/>
                  </a:rPr>
                  <a:t>61% SITES &gt; 80 hours/month staff time</a:t>
                </a:r>
              </a:p>
            </p:txBody>
          </p:sp>
        </p:grpSp>
        <p:grpSp>
          <p:nvGrpSpPr>
            <p:cNvPr id="30" name="Group 29">
              <a:extLst>
                <a:ext uri="{FF2B5EF4-FFF2-40B4-BE49-F238E27FC236}">
                  <a16:creationId xmlns:a16="http://schemas.microsoft.com/office/drawing/2014/main" id="{9180DBF0-EB0B-B045-91AA-6859B872ACEE}"/>
                </a:ext>
              </a:extLst>
            </p:cNvPr>
            <p:cNvGrpSpPr/>
            <p:nvPr/>
          </p:nvGrpSpPr>
          <p:grpSpPr>
            <a:xfrm>
              <a:off x="4029075" y="3152865"/>
              <a:ext cx="4374297" cy="911932"/>
              <a:chOff x="4838699" y="1040511"/>
              <a:chExt cx="6532791" cy="1215911"/>
            </a:xfrm>
          </p:grpSpPr>
          <p:sp>
            <p:nvSpPr>
              <p:cNvPr id="31" name="Rectangle 30">
                <a:extLst>
                  <a:ext uri="{FF2B5EF4-FFF2-40B4-BE49-F238E27FC236}">
                    <a16:creationId xmlns:a16="http://schemas.microsoft.com/office/drawing/2014/main" id="{04E874B6-5F70-1744-A408-C9E1352EC9BA}"/>
                  </a:ext>
                </a:extLst>
              </p:cNvPr>
              <p:cNvSpPr/>
              <p:nvPr/>
            </p:nvSpPr>
            <p:spPr>
              <a:xfrm>
                <a:off x="4838701" y="1517758"/>
                <a:ext cx="6515100" cy="738664"/>
              </a:xfrm>
              <a:prstGeom prst="rect">
                <a:avLst/>
              </a:prstGeom>
            </p:spPr>
            <p:txBody>
              <a:bodyPr wrap="square">
                <a:spAutoFit/>
              </a:bodyPr>
              <a:lstStyle/>
              <a:p>
                <a:pPr>
                  <a:defRPr/>
                </a:pPr>
                <a:r>
                  <a:rPr lang="en-US" sz="1050" noProof="1">
                    <a:solidFill>
                      <a:prstClr val="black"/>
                    </a:solidFill>
                    <a:latin typeface="Helvetica" pitchFamily="2" charset="0"/>
                  </a:rPr>
                  <a:t>Range from $17-$39, not including monitoring and annual archiving costs</a:t>
                </a:r>
              </a:p>
            </p:txBody>
          </p:sp>
          <p:sp>
            <p:nvSpPr>
              <p:cNvPr id="32" name="Rectangle 31">
                <a:extLst>
                  <a:ext uri="{FF2B5EF4-FFF2-40B4-BE49-F238E27FC236}">
                    <a16:creationId xmlns:a16="http://schemas.microsoft.com/office/drawing/2014/main" id="{23A7D44E-9B94-1642-A08F-19EADF1A8BB1}"/>
                  </a:ext>
                </a:extLst>
              </p:cNvPr>
              <p:cNvSpPr/>
              <p:nvPr/>
            </p:nvSpPr>
            <p:spPr>
              <a:xfrm>
                <a:off x="4838699" y="1040511"/>
                <a:ext cx="6532791" cy="533480"/>
              </a:xfrm>
              <a:prstGeom prst="rect">
                <a:avLst/>
              </a:prstGeom>
            </p:spPr>
            <p:txBody>
              <a:bodyPr wrap="square" anchor="b">
                <a:spAutoFit/>
              </a:bodyPr>
              <a:lstStyle/>
              <a:p>
                <a:pPr>
                  <a:defRPr/>
                </a:pPr>
                <a:r>
                  <a:rPr lang="en-US" sz="1350" b="1" cap="all" noProof="1">
                    <a:solidFill>
                      <a:prstClr val="black"/>
                    </a:solidFill>
                    <a:latin typeface="Helvetica" pitchFamily="2" charset="0"/>
                  </a:rPr>
                  <a:t>$26 - ACTUAL SITE COSTS PER REPORT</a:t>
                </a:r>
              </a:p>
            </p:txBody>
          </p:sp>
        </p:grpSp>
        <p:grpSp>
          <p:nvGrpSpPr>
            <p:cNvPr id="33" name="Group 32">
              <a:extLst>
                <a:ext uri="{FF2B5EF4-FFF2-40B4-BE49-F238E27FC236}">
                  <a16:creationId xmlns:a16="http://schemas.microsoft.com/office/drawing/2014/main" id="{9A1225B3-5A51-6A4E-85EC-5AAA852C621F}"/>
                </a:ext>
              </a:extLst>
            </p:cNvPr>
            <p:cNvGrpSpPr/>
            <p:nvPr/>
          </p:nvGrpSpPr>
          <p:grpSpPr>
            <a:xfrm>
              <a:off x="4029075" y="4520725"/>
              <a:ext cx="4733926" cy="696488"/>
              <a:chOff x="4838699" y="1172321"/>
              <a:chExt cx="7069879" cy="928650"/>
            </a:xfrm>
          </p:grpSpPr>
          <p:sp>
            <p:nvSpPr>
              <p:cNvPr id="34" name="Rectangle 33">
                <a:extLst>
                  <a:ext uri="{FF2B5EF4-FFF2-40B4-BE49-F238E27FC236}">
                    <a16:creationId xmlns:a16="http://schemas.microsoft.com/office/drawing/2014/main" id="{5F7FFB33-C1E2-494E-A927-29796BFADC69}"/>
                  </a:ext>
                </a:extLst>
              </p:cNvPr>
              <p:cNvSpPr/>
              <p:nvPr/>
            </p:nvSpPr>
            <p:spPr>
              <a:xfrm>
                <a:off x="4838701" y="1649565"/>
                <a:ext cx="6515100" cy="451406"/>
              </a:xfrm>
              <a:prstGeom prst="rect">
                <a:avLst/>
              </a:prstGeom>
            </p:spPr>
            <p:txBody>
              <a:bodyPr wrap="square">
                <a:spAutoFit/>
              </a:bodyPr>
              <a:lstStyle/>
              <a:p>
                <a:pPr algn="just">
                  <a:defRPr/>
                </a:pPr>
                <a:r>
                  <a:rPr lang="en-US" sz="1050" noProof="1">
                    <a:solidFill>
                      <a:prstClr val="black"/>
                    </a:solidFill>
                    <a:latin typeface="Helvetica" pitchFamily="2" charset="0"/>
                  </a:rPr>
                  <a:t>51% Gross Margin per Safety Report </a:t>
                </a:r>
              </a:p>
            </p:txBody>
          </p:sp>
          <p:sp>
            <p:nvSpPr>
              <p:cNvPr id="35" name="Rectangle 34">
                <a:extLst>
                  <a:ext uri="{FF2B5EF4-FFF2-40B4-BE49-F238E27FC236}">
                    <a16:creationId xmlns:a16="http://schemas.microsoft.com/office/drawing/2014/main" id="{EFEFF86F-1BB6-794D-B0C6-14D118C57B1F}"/>
                  </a:ext>
                </a:extLst>
              </p:cNvPr>
              <p:cNvSpPr/>
              <p:nvPr/>
            </p:nvSpPr>
            <p:spPr>
              <a:xfrm>
                <a:off x="4838699" y="1172321"/>
                <a:ext cx="7069879" cy="533479"/>
              </a:xfrm>
              <a:prstGeom prst="rect">
                <a:avLst/>
              </a:prstGeom>
            </p:spPr>
            <p:txBody>
              <a:bodyPr wrap="square" anchor="b">
                <a:spAutoFit/>
              </a:bodyPr>
              <a:lstStyle/>
              <a:p>
                <a:pPr>
                  <a:defRPr/>
                </a:pPr>
                <a:r>
                  <a:rPr lang="en-US" sz="1350" b="1" cap="all" noProof="1">
                    <a:solidFill>
                      <a:prstClr val="black"/>
                    </a:solidFill>
                    <a:latin typeface="Helvetica" pitchFamily="2" charset="0"/>
                  </a:rPr>
                  <a:t>$45 – AVERAGE SITE BUDGET PER REPORT</a:t>
                </a:r>
              </a:p>
            </p:txBody>
          </p:sp>
        </p:grpSp>
        <p:sp>
          <p:nvSpPr>
            <p:cNvPr id="36" name="Oval 35">
              <a:extLst>
                <a:ext uri="{FF2B5EF4-FFF2-40B4-BE49-F238E27FC236}">
                  <a16:creationId xmlns:a16="http://schemas.microsoft.com/office/drawing/2014/main" id="{3EB91FFF-3A0F-0A4B-82D0-6C8446F91FCC}"/>
                </a:ext>
              </a:extLst>
            </p:cNvPr>
            <p:cNvSpPr/>
            <p:nvPr/>
          </p:nvSpPr>
          <p:spPr>
            <a:xfrm>
              <a:off x="3609644" y="1839512"/>
              <a:ext cx="419100" cy="419100"/>
            </a:xfrm>
            <a:prstGeom prst="ellipse">
              <a:avLst/>
            </a:prstGeom>
            <a:solidFill>
              <a:schemeClr val="accent5"/>
            </a:solidFill>
            <a:ln>
              <a:noFill/>
            </a:ln>
            <a:effectLst>
              <a:innerShdw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435" tIns="25718" rIns="51435" bIns="25718" numCol="1" spcCol="0" rtlCol="0" fromWordArt="0" anchor="ctr" anchorCtr="0" forceAA="0" compatLnSpc="1">
              <a:prstTxWarp prst="textNoShape">
                <a:avLst/>
              </a:prstTxWarp>
              <a:noAutofit/>
            </a:bodyPr>
            <a:lstStyle/>
            <a:p>
              <a:pPr algn="ctr">
                <a:defRPr/>
              </a:pPr>
              <a:r>
                <a:rPr lang="en-US" sz="1575" b="1" noProof="1">
                  <a:solidFill>
                    <a:prstClr val="white"/>
                  </a:solidFill>
                  <a:effectLst>
                    <a:outerShdw blurRad="38100" dist="38100" dir="2700000" algn="tl">
                      <a:srgbClr val="000000">
                        <a:alpha val="43137"/>
                      </a:srgbClr>
                    </a:outerShdw>
                  </a:effectLst>
                  <a:latin typeface="Calibri" panose="020F0502020204030204"/>
                </a:rPr>
                <a:t>1</a:t>
              </a:r>
            </a:p>
          </p:txBody>
        </p:sp>
        <p:sp>
          <p:nvSpPr>
            <p:cNvPr id="37" name="Oval 36">
              <a:extLst>
                <a:ext uri="{FF2B5EF4-FFF2-40B4-BE49-F238E27FC236}">
                  <a16:creationId xmlns:a16="http://schemas.microsoft.com/office/drawing/2014/main" id="{E7B7CAE1-8646-9D49-BCBD-ABBC569A5F6D}"/>
                </a:ext>
              </a:extLst>
            </p:cNvPr>
            <p:cNvSpPr/>
            <p:nvPr/>
          </p:nvSpPr>
          <p:spPr>
            <a:xfrm>
              <a:off x="3609644" y="3180877"/>
              <a:ext cx="419100" cy="419100"/>
            </a:xfrm>
            <a:prstGeom prst="ellipse">
              <a:avLst/>
            </a:prstGeom>
            <a:solidFill>
              <a:schemeClr val="accent4"/>
            </a:solidFill>
            <a:ln>
              <a:noFill/>
            </a:ln>
            <a:effectLst>
              <a:innerShdw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435" tIns="25718" rIns="51435" bIns="25718" numCol="1" spcCol="0" rtlCol="0" fromWordArt="0" anchor="ctr" anchorCtr="0" forceAA="0" compatLnSpc="1">
              <a:prstTxWarp prst="textNoShape">
                <a:avLst/>
              </a:prstTxWarp>
              <a:noAutofit/>
            </a:bodyPr>
            <a:lstStyle/>
            <a:p>
              <a:pPr algn="ctr">
                <a:defRPr/>
              </a:pPr>
              <a:r>
                <a:rPr lang="en-US" sz="1575" b="1" noProof="1">
                  <a:solidFill>
                    <a:prstClr val="white"/>
                  </a:solidFill>
                  <a:effectLst>
                    <a:outerShdw blurRad="38100" dist="38100" dir="2700000" algn="tl">
                      <a:srgbClr val="000000">
                        <a:alpha val="43137"/>
                      </a:srgbClr>
                    </a:outerShdw>
                  </a:effectLst>
                  <a:latin typeface="Calibri" panose="020F0502020204030204"/>
                </a:rPr>
                <a:t>2</a:t>
              </a:r>
            </a:p>
          </p:txBody>
        </p:sp>
        <p:sp>
          <p:nvSpPr>
            <p:cNvPr id="38" name="Oval 37">
              <a:extLst>
                <a:ext uri="{FF2B5EF4-FFF2-40B4-BE49-F238E27FC236}">
                  <a16:creationId xmlns:a16="http://schemas.microsoft.com/office/drawing/2014/main" id="{6733E4D9-3DEA-8646-854C-978069DD9D26}"/>
                </a:ext>
              </a:extLst>
            </p:cNvPr>
            <p:cNvSpPr/>
            <p:nvPr/>
          </p:nvSpPr>
          <p:spPr>
            <a:xfrm>
              <a:off x="3609644" y="4559313"/>
              <a:ext cx="419100" cy="419100"/>
            </a:xfrm>
            <a:prstGeom prst="ellipse">
              <a:avLst/>
            </a:prstGeom>
            <a:solidFill>
              <a:schemeClr val="accent6"/>
            </a:solidFill>
            <a:ln>
              <a:noFill/>
            </a:ln>
            <a:effectLst>
              <a:innerShdw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435" tIns="25718" rIns="51435" bIns="25718" numCol="1" spcCol="0" rtlCol="0" fromWordArt="0" anchor="ctr" anchorCtr="0" forceAA="0" compatLnSpc="1">
              <a:prstTxWarp prst="textNoShape">
                <a:avLst/>
              </a:prstTxWarp>
              <a:noAutofit/>
            </a:bodyPr>
            <a:lstStyle/>
            <a:p>
              <a:pPr algn="ctr">
                <a:defRPr/>
              </a:pPr>
              <a:r>
                <a:rPr lang="en-US" sz="1575" b="1" noProof="1">
                  <a:solidFill>
                    <a:prstClr val="white"/>
                  </a:solidFill>
                  <a:effectLst>
                    <a:outerShdw blurRad="38100" dist="38100" dir="2700000" algn="tl">
                      <a:srgbClr val="000000">
                        <a:alpha val="43137"/>
                      </a:srgbClr>
                    </a:outerShdw>
                  </a:effectLst>
                  <a:latin typeface="Calibri" panose="020F0502020204030204"/>
                </a:rPr>
                <a:t>3</a:t>
              </a:r>
            </a:p>
          </p:txBody>
        </p:sp>
        <p:sp>
          <p:nvSpPr>
            <p:cNvPr id="39" name="Rectangle 38">
              <a:extLst>
                <a:ext uri="{FF2B5EF4-FFF2-40B4-BE49-F238E27FC236}">
                  <a16:creationId xmlns:a16="http://schemas.microsoft.com/office/drawing/2014/main" id="{82944808-A64C-1F42-899B-EAFD7B792F50}"/>
                </a:ext>
              </a:extLst>
            </p:cNvPr>
            <p:cNvSpPr/>
            <p:nvPr/>
          </p:nvSpPr>
          <p:spPr>
            <a:xfrm>
              <a:off x="4028745" y="2185711"/>
              <a:ext cx="4224332" cy="553997"/>
            </a:xfrm>
            <a:prstGeom prst="rect">
              <a:avLst/>
            </a:prstGeom>
          </p:spPr>
          <p:txBody>
            <a:bodyPr wrap="square">
              <a:spAutoFit/>
            </a:bodyPr>
            <a:lstStyle/>
            <a:p>
              <a:r>
                <a:rPr lang="en-US" sz="1050" noProof="1">
                  <a:solidFill>
                    <a:prstClr val="black"/>
                  </a:solidFill>
                  <a:latin typeface="Helvetica" pitchFamily="2" charset="0"/>
                </a:rPr>
                <a:t>Including triage, review, forwarding, archiving and monitoring</a:t>
              </a:r>
              <a:endParaRPr lang="en-US" sz="1050" dirty="0">
                <a:latin typeface="Helvetica" pitchFamily="2" charset="0"/>
              </a:endParaRPr>
            </a:p>
          </p:txBody>
        </p:sp>
      </p:grpSp>
      <p:sp>
        <p:nvSpPr>
          <p:cNvPr id="41" name="Rectangle 40">
            <a:extLst>
              <a:ext uri="{FF2B5EF4-FFF2-40B4-BE49-F238E27FC236}">
                <a16:creationId xmlns:a16="http://schemas.microsoft.com/office/drawing/2014/main" id="{A75E2AA6-C561-D146-A2E4-889C37C68801}"/>
              </a:ext>
            </a:extLst>
          </p:cNvPr>
          <p:cNvSpPr/>
          <p:nvPr/>
        </p:nvSpPr>
        <p:spPr>
          <a:xfrm>
            <a:off x="432054" y="999666"/>
            <a:ext cx="6989577" cy="3825937"/>
          </a:xfrm>
          <a:prstGeom prst="rect">
            <a:avLst/>
          </a:prstGeom>
          <a:solidFill>
            <a:srgbClr val="026CB6">
              <a:alpha val="50000"/>
            </a:srgbClr>
          </a:solidFill>
          <a:ln w="12700" cap="flat" cmpd="sng" algn="ctr">
            <a:noFill/>
            <a:prstDash val="dash"/>
            <a:miter lim="800000"/>
          </a:ln>
          <a:effectLst/>
        </p:spPr>
        <p:txBody>
          <a:bodyPr rtlCol="0" anchor="ctr"/>
          <a:lstStyle/>
          <a:p>
            <a:pPr algn="ctr">
              <a:defRPr/>
            </a:pPr>
            <a:endParaRPr lang="en-GB" sz="1350" kern="0" dirty="0">
              <a:solidFill>
                <a:prstClr val="white"/>
              </a:solidFill>
              <a:latin typeface="Arial" panose="020B0604020202020204"/>
            </a:endParaRPr>
          </a:p>
        </p:txBody>
      </p:sp>
    </p:spTree>
    <p:extLst>
      <p:ext uri="{BB962C8B-B14F-4D97-AF65-F5344CB8AC3E}">
        <p14:creationId xmlns:p14="http://schemas.microsoft.com/office/powerpoint/2010/main" val="3074314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113B6DB3-6AD8-4E93-84E1-3CC3A75A5024}"/>
              </a:ext>
            </a:extLst>
          </p:cNvPr>
          <p:cNvSpPr/>
          <p:nvPr/>
        </p:nvSpPr>
        <p:spPr>
          <a:xfrm>
            <a:off x="1236131" y="1193801"/>
            <a:ext cx="3941063" cy="736600"/>
          </a:xfrm>
          <a:prstGeom prst="rect">
            <a:avLst/>
          </a:prstGeom>
          <a:solidFill>
            <a:srgbClr val="026CB6"/>
          </a:solidFill>
          <a:ln w="12700" cap="flat" cmpd="sng" algn="ctr">
            <a:solidFill>
              <a:srgbClr val="026CB6">
                <a:shade val="50000"/>
              </a:srgbClr>
            </a:solidFill>
            <a:prstDash val="solid"/>
            <a:miter lim="800000"/>
          </a:ln>
          <a:effectLst/>
        </p:spPr>
        <p:txBody>
          <a:bodyPr rtlCol="0" anchor="ctr"/>
          <a:lstStyle/>
          <a:p>
            <a:pPr algn="ctr">
              <a:defRPr/>
            </a:pPr>
            <a:r>
              <a:rPr lang="en-US" sz="2100" b="1" kern="0" dirty="0">
                <a:solidFill>
                  <a:prstClr val="white"/>
                </a:solidFill>
                <a:latin typeface="Arial" panose="020B0604020202020204"/>
              </a:rPr>
              <a:t>Right Information</a:t>
            </a:r>
          </a:p>
        </p:txBody>
      </p:sp>
      <p:sp>
        <p:nvSpPr>
          <p:cNvPr id="21" name="Rectangle 20">
            <a:extLst>
              <a:ext uri="{FF2B5EF4-FFF2-40B4-BE49-F238E27FC236}">
                <a16:creationId xmlns:a16="http://schemas.microsoft.com/office/drawing/2014/main" id="{47CEF334-F09E-43A3-B9E7-E17953F5FAC7}"/>
              </a:ext>
            </a:extLst>
          </p:cNvPr>
          <p:cNvSpPr/>
          <p:nvPr/>
        </p:nvSpPr>
        <p:spPr>
          <a:xfrm>
            <a:off x="1236131" y="2180167"/>
            <a:ext cx="3941063" cy="736600"/>
          </a:xfrm>
          <a:prstGeom prst="rect">
            <a:avLst/>
          </a:prstGeom>
          <a:solidFill>
            <a:srgbClr val="026CB6"/>
          </a:solidFill>
          <a:ln w="12700" cap="flat" cmpd="sng" algn="ctr">
            <a:solidFill>
              <a:srgbClr val="026CB6">
                <a:shade val="50000"/>
              </a:srgbClr>
            </a:solidFill>
            <a:prstDash val="solid"/>
            <a:miter lim="800000"/>
          </a:ln>
          <a:effectLst/>
        </p:spPr>
        <p:txBody>
          <a:bodyPr rtlCol="0" anchor="ctr"/>
          <a:lstStyle/>
          <a:p>
            <a:pPr algn="ctr">
              <a:defRPr/>
            </a:pPr>
            <a:r>
              <a:rPr lang="en-US" sz="2100" b="1" kern="0" dirty="0">
                <a:solidFill>
                  <a:prstClr val="white"/>
                </a:solidFill>
                <a:latin typeface="Arial" panose="020B0604020202020204"/>
              </a:rPr>
              <a:t>Right Time</a:t>
            </a:r>
          </a:p>
        </p:txBody>
      </p:sp>
      <p:sp>
        <p:nvSpPr>
          <p:cNvPr id="22" name="Rectangle 21">
            <a:extLst>
              <a:ext uri="{FF2B5EF4-FFF2-40B4-BE49-F238E27FC236}">
                <a16:creationId xmlns:a16="http://schemas.microsoft.com/office/drawing/2014/main" id="{A0010B52-F10C-42B4-8C37-25B7910E246F}"/>
              </a:ext>
            </a:extLst>
          </p:cNvPr>
          <p:cNvSpPr/>
          <p:nvPr/>
        </p:nvSpPr>
        <p:spPr>
          <a:xfrm>
            <a:off x="1236131" y="3166533"/>
            <a:ext cx="3941063" cy="736600"/>
          </a:xfrm>
          <a:prstGeom prst="rect">
            <a:avLst/>
          </a:prstGeom>
          <a:solidFill>
            <a:srgbClr val="026CB6"/>
          </a:solidFill>
          <a:ln w="12700" cap="flat" cmpd="sng" algn="ctr">
            <a:solidFill>
              <a:srgbClr val="026CB6">
                <a:shade val="50000"/>
              </a:srgbClr>
            </a:solidFill>
            <a:prstDash val="solid"/>
            <a:miter lim="800000"/>
          </a:ln>
          <a:effectLst/>
        </p:spPr>
        <p:txBody>
          <a:bodyPr rtlCol="0" anchor="ctr"/>
          <a:lstStyle/>
          <a:p>
            <a:pPr algn="ctr">
              <a:defRPr/>
            </a:pPr>
            <a:r>
              <a:rPr lang="en-US" sz="2100" b="1" kern="0" dirty="0">
                <a:solidFill>
                  <a:prstClr val="white"/>
                </a:solidFill>
                <a:latin typeface="Arial" panose="020B0604020202020204"/>
              </a:rPr>
              <a:t>Right Person</a:t>
            </a:r>
          </a:p>
        </p:txBody>
      </p:sp>
      <p:grpSp>
        <p:nvGrpSpPr>
          <p:cNvPr id="23" name="Group 22">
            <a:extLst>
              <a:ext uri="{FF2B5EF4-FFF2-40B4-BE49-F238E27FC236}">
                <a16:creationId xmlns:a16="http://schemas.microsoft.com/office/drawing/2014/main" id="{9A006488-4C29-4454-9EAE-3409B3DB4CF4}"/>
              </a:ext>
            </a:extLst>
          </p:cNvPr>
          <p:cNvGrpSpPr/>
          <p:nvPr/>
        </p:nvGrpSpPr>
        <p:grpSpPr>
          <a:xfrm>
            <a:off x="351715" y="3074324"/>
            <a:ext cx="1079441" cy="921017"/>
            <a:chOff x="5085723" y="3084333"/>
            <a:chExt cx="611290" cy="526974"/>
          </a:xfrm>
        </p:grpSpPr>
        <p:sp>
          <p:nvSpPr>
            <p:cNvPr id="24" name="Hexagon 23">
              <a:extLst>
                <a:ext uri="{FF2B5EF4-FFF2-40B4-BE49-F238E27FC236}">
                  <a16:creationId xmlns:a16="http://schemas.microsoft.com/office/drawing/2014/main" id="{F7E2C041-D62D-4333-9C3A-2C27C44820BB}"/>
                </a:ext>
              </a:extLst>
            </p:cNvPr>
            <p:cNvSpPr/>
            <p:nvPr/>
          </p:nvSpPr>
          <p:spPr>
            <a:xfrm>
              <a:off x="5085723" y="3084333"/>
              <a:ext cx="611290" cy="526974"/>
            </a:xfrm>
            <a:prstGeom prst="hexagon">
              <a:avLst/>
            </a:prstGeom>
            <a:solidFill>
              <a:sysClr val="window" lastClr="FFFFFF"/>
            </a:solidFill>
            <a:ln w="19050" cap="flat" cmpd="sng" algn="ctr">
              <a:solidFill>
                <a:srgbClr val="1F497D"/>
              </a:solidFill>
              <a:prstDash val="solid"/>
              <a:miter lim="800000"/>
            </a:ln>
            <a:effectLst/>
          </p:spPr>
          <p:txBody>
            <a:bodyPr rtlCol="0" anchor="ctr"/>
            <a:lstStyle/>
            <a:p>
              <a:pPr algn="ctr">
                <a:defRPr/>
              </a:pPr>
              <a:endParaRPr lang="en-GB" sz="1350" kern="0" dirty="0">
                <a:solidFill>
                  <a:prstClr val="black">
                    <a:lumMod val="65000"/>
                    <a:lumOff val="35000"/>
                  </a:prstClr>
                </a:solidFill>
                <a:latin typeface="Arial" panose="020B0604020202020204"/>
              </a:endParaRPr>
            </a:p>
          </p:txBody>
        </p:sp>
        <p:pic>
          <p:nvPicPr>
            <p:cNvPr id="25" name="Graphic 24">
              <a:extLst>
                <a:ext uri="{FF2B5EF4-FFF2-40B4-BE49-F238E27FC236}">
                  <a16:creationId xmlns:a16="http://schemas.microsoft.com/office/drawing/2014/main" id="{EA3FD0B3-6AD4-44DA-AB24-DA7D18573AD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24297" y="3156301"/>
              <a:ext cx="334142" cy="383038"/>
            </a:xfrm>
            <a:prstGeom prst="rect">
              <a:avLst/>
            </a:prstGeom>
          </p:spPr>
        </p:pic>
      </p:grpSp>
      <p:grpSp>
        <p:nvGrpSpPr>
          <p:cNvPr id="26" name="Group 25">
            <a:extLst>
              <a:ext uri="{FF2B5EF4-FFF2-40B4-BE49-F238E27FC236}">
                <a16:creationId xmlns:a16="http://schemas.microsoft.com/office/drawing/2014/main" id="{D3B34EEA-3911-436D-A0FC-9A7D438712B2}"/>
              </a:ext>
            </a:extLst>
          </p:cNvPr>
          <p:cNvGrpSpPr/>
          <p:nvPr/>
        </p:nvGrpSpPr>
        <p:grpSpPr>
          <a:xfrm>
            <a:off x="351715" y="1107727"/>
            <a:ext cx="1079441" cy="908747"/>
            <a:chOff x="2263445" y="1870205"/>
            <a:chExt cx="611290" cy="526974"/>
          </a:xfrm>
        </p:grpSpPr>
        <p:sp>
          <p:nvSpPr>
            <p:cNvPr id="27" name="Hexagon 26">
              <a:extLst>
                <a:ext uri="{FF2B5EF4-FFF2-40B4-BE49-F238E27FC236}">
                  <a16:creationId xmlns:a16="http://schemas.microsoft.com/office/drawing/2014/main" id="{FA0391A4-6E2D-4964-AEE7-FB9D33F808F7}"/>
                </a:ext>
              </a:extLst>
            </p:cNvPr>
            <p:cNvSpPr/>
            <p:nvPr/>
          </p:nvSpPr>
          <p:spPr>
            <a:xfrm>
              <a:off x="2263445" y="1870205"/>
              <a:ext cx="611290" cy="526974"/>
            </a:xfrm>
            <a:prstGeom prst="hexagon">
              <a:avLst/>
            </a:prstGeom>
            <a:solidFill>
              <a:sysClr val="window" lastClr="FFFFFF"/>
            </a:solidFill>
            <a:ln w="19050" cap="flat" cmpd="sng" algn="ctr">
              <a:solidFill>
                <a:srgbClr val="1F497D"/>
              </a:solidFill>
              <a:prstDash val="solid"/>
              <a:miter lim="800000"/>
            </a:ln>
            <a:effectLst/>
          </p:spPr>
          <p:txBody>
            <a:bodyPr rtlCol="0" anchor="ctr"/>
            <a:lstStyle/>
            <a:p>
              <a:pPr algn="ctr">
                <a:defRPr/>
              </a:pPr>
              <a:endParaRPr lang="en-GB" sz="1350" kern="0" dirty="0">
                <a:solidFill>
                  <a:prstClr val="black">
                    <a:lumMod val="65000"/>
                    <a:lumOff val="35000"/>
                  </a:prstClr>
                </a:solidFill>
                <a:latin typeface="Arial" panose="020B0604020202020204"/>
              </a:endParaRPr>
            </a:p>
          </p:txBody>
        </p:sp>
        <p:pic>
          <p:nvPicPr>
            <p:cNvPr id="28" name="Graphic 27" descr="Open envelope">
              <a:extLst>
                <a:ext uri="{FF2B5EF4-FFF2-40B4-BE49-F238E27FC236}">
                  <a16:creationId xmlns:a16="http://schemas.microsoft.com/office/drawing/2014/main" id="{279C1D00-4534-4D87-8BEA-A4A694C2893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408243" y="1968986"/>
              <a:ext cx="321694" cy="329413"/>
            </a:xfrm>
            <a:prstGeom prst="rect">
              <a:avLst/>
            </a:prstGeom>
          </p:spPr>
        </p:pic>
      </p:grpSp>
      <p:grpSp>
        <p:nvGrpSpPr>
          <p:cNvPr id="29" name="Group 28">
            <a:extLst>
              <a:ext uri="{FF2B5EF4-FFF2-40B4-BE49-F238E27FC236}">
                <a16:creationId xmlns:a16="http://schemas.microsoft.com/office/drawing/2014/main" id="{C5351FF0-F22B-4FC9-9997-1E6B11122A52}"/>
              </a:ext>
            </a:extLst>
          </p:cNvPr>
          <p:cNvGrpSpPr/>
          <p:nvPr/>
        </p:nvGrpSpPr>
        <p:grpSpPr>
          <a:xfrm>
            <a:off x="351715" y="2074528"/>
            <a:ext cx="1079441" cy="921017"/>
            <a:chOff x="7908001" y="4279994"/>
            <a:chExt cx="611290" cy="526974"/>
          </a:xfrm>
        </p:grpSpPr>
        <p:sp>
          <p:nvSpPr>
            <p:cNvPr id="30" name="Hexagon 29">
              <a:extLst>
                <a:ext uri="{FF2B5EF4-FFF2-40B4-BE49-F238E27FC236}">
                  <a16:creationId xmlns:a16="http://schemas.microsoft.com/office/drawing/2014/main" id="{10145398-307E-4354-8189-B317F053CE3E}"/>
                </a:ext>
              </a:extLst>
            </p:cNvPr>
            <p:cNvSpPr/>
            <p:nvPr/>
          </p:nvSpPr>
          <p:spPr>
            <a:xfrm>
              <a:off x="7908001" y="4279994"/>
              <a:ext cx="611290" cy="526974"/>
            </a:xfrm>
            <a:prstGeom prst="hexagon">
              <a:avLst/>
            </a:prstGeom>
            <a:solidFill>
              <a:sysClr val="window" lastClr="FFFFFF"/>
            </a:solidFill>
            <a:ln w="19050" cap="flat" cmpd="sng" algn="ctr">
              <a:solidFill>
                <a:srgbClr val="1F497D"/>
              </a:solidFill>
              <a:prstDash val="solid"/>
              <a:miter lim="800000"/>
            </a:ln>
            <a:effectLst/>
          </p:spPr>
          <p:txBody>
            <a:bodyPr rtlCol="0" anchor="ctr"/>
            <a:lstStyle/>
            <a:p>
              <a:pPr algn="ctr">
                <a:defRPr/>
              </a:pPr>
              <a:endParaRPr lang="en-GB" sz="1350" kern="0" dirty="0">
                <a:solidFill>
                  <a:prstClr val="black">
                    <a:lumMod val="65000"/>
                    <a:lumOff val="35000"/>
                  </a:prstClr>
                </a:solidFill>
                <a:latin typeface="Arial" panose="020B0604020202020204"/>
              </a:endParaRPr>
            </a:p>
          </p:txBody>
        </p:sp>
        <p:pic>
          <p:nvPicPr>
            <p:cNvPr id="31" name="Graphic 30">
              <a:extLst>
                <a:ext uri="{FF2B5EF4-FFF2-40B4-BE49-F238E27FC236}">
                  <a16:creationId xmlns:a16="http://schemas.microsoft.com/office/drawing/2014/main" id="{AC8C0111-68BB-46D3-8050-97166B34F22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047955" y="4381832"/>
              <a:ext cx="331382" cy="323298"/>
            </a:xfrm>
            <a:prstGeom prst="rect">
              <a:avLst/>
            </a:prstGeom>
          </p:spPr>
        </p:pic>
      </p:grpSp>
      <p:pic>
        <p:nvPicPr>
          <p:cNvPr id="32" name="Picture 31" descr="Foursquare | The Two-Woman Crusade">
            <a:extLst>
              <a:ext uri="{FF2B5EF4-FFF2-40B4-BE49-F238E27FC236}">
                <a16:creationId xmlns:a16="http://schemas.microsoft.com/office/drawing/2014/main" id="{B8AD979F-C7D3-457B-AB5D-4EEF0F4EA26D}"/>
              </a:ext>
            </a:extLst>
          </p:cNvPr>
          <p:cNvPicPr>
            <a:picLocks noChangeAspect="1"/>
          </p:cNvPicPr>
          <p:nvPr/>
        </p:nvPicPr>
        <p:blipFill>
          <a:blip r:embed="rId9">
            <a:extLst>
              <a:ext uri="{837473B0-CC2E-450A-ABE3-18F120FF3D39}">
                <a1611:picAttrSrcUrl xmlns:a1611="http://schemas.microsoft.com/office/drawing/2016/11/main" r:id="rId10"/>
              </a:ext>
            </a:extLst>
          </a:blip>
          <a:stretch>
            <a:fillRect/>
          </a:stretch>
        </p:blipFill>
        <p:spPr>
          <a:xfrm>
            <a:off x="5522976" y="1033272"/>
            <a:ext cx="3162300" cy="3162300"/>
          </a:xfrm>
          <a:prstGeom prst="rect">
            <a:avLst/>
          </a:prstGeom>
        </p:spPr>
      </p:pic>
      <p:sp>
        <p:nvSpPr>
          <p:cNvPr id="33" name="Rectangle 32">
            <a:extLst>
              <a:ext uri="{FF2B5EF4-FFF2-40B4-BE49-F238E27FC236}">
                <a16:creationId xmlns:a16="http://schemas.microsoft.com/office/drawing/2014/main" id="{B6D40341-0B5F-474F-AA18-AB200DCCD7AB}"/>
              </a:ext>
            </a:extLst>
          </p:cNvPr>
          <p:cNvSpPr/>
          <p:nvPr/>
        </p:nvSpPr>
        <p:spPr>
          <a:xfrm>
            <a:off x="1978862" y="171529"/>
            <a:ext cx="8194813" cy="461665"/>
          </a:xfrm>
          <a:prstGeom prst="rect">
            <a:avLst/>
          </a:prstGeom>
        </p:spPr>
        <p:txBody>
          <a:bodyPr wrap="square">
            <a:spAutoFit/>
          </a:bodyPr>
          <a:lstStyle/>
          <a:p>
            <a:pPr>
              <a:defRPr/>
            </a:pPr>
            <a:r>
              <a:rPr lang="en-US" sz="2400" b="1" kern="0" dirty="0">
                <a:solidFill>
                  <a:schemeClr val="bg1"/>
                </a:solidFill>
                <a:latin typeface="Helvetica" pitchFamily="2" charset="0"/>
              </a:rPr>
              <a:t>What is Precision Global Safety Reporting?</a:t>
            </a:r>
            <a:endParaRPr lang="en-US" sz="2400" kern="0" dirty="0">
              <a:solidFill>
                <a:schemeClr val="bg1"/>
              </a:solidFill>
            </a:endParaRPr>
          </a:p>
        </p:txBody>
      </p:sp>
      <p:sp>
        <p:nvSpPr>
          <p:cNvPr id="17" name="Rectangle 16">
            <a:extLst>
              <a:ext uri="{FF2B5EF4-FFF2-40B4-BE49-F238E27FC236}">
                <a16:creationId xmlns:a16="http://schemas.microsoft.com/office/drawing/2014/main" id="{19C96704-7959-4AE7-8323-311FA1897258}"/>
              </a:ext>
            </a:extLst>
          </p:cNvPr>
          <p:cNvSpPr/>
          <p:nvPr/>
        </p:nvSpPr>
        <p:spPr>
          <a:xfrm>
            <a:off x="5945184" y="3982527"/>
            <a:ext cx="8194813" cy="553998"/>
          </a:xfrm>
          <a:prstGeom prst="rect">
            <a:avLst/>
          </a:prstGeom>
        </p:spPr>
        <p:txBody>
          <a:bodyPr wrap="square">
            <a:spAutoFit/>
          </a:bodyPr>
          <a:lstStyle/>
          <a:p>
            <a:pPr>
              <a:defRPr/>
            </a:pPr>
            <a:r>
              <a:rPr lang="en-US" sz="3000" b="1" kern="0" dirty="0">
                <a:solidFill>
                  <a:srgbClr val="026CB6"/>
                </a:solidFill>
                <a:latin typeface="Helvetica" pitchFamily="2" charset="0"/>
              </a:rPr>
              <a:t> Local Laws</a:t>
            </a:r>
            <a:endParaRPr lang="en-US" sz="1350" kern="0" dirty="0">
              <a:solidFill>
                <a:prstClr val="black"/>
              </a:solidFill>
            </a:endParaRPr>
          </a:p>
        </p:txBody>
      </p:sp>
    </p:spTree>
    <p:extLst>
      <p:ext uri="{BB962C8B-B14F-4D97-AF65-F5344CB8AC3E}">
        <p14:creationId xmlns:p14="http://schemas.microsoft.com/office/powerpoint/2010/main" val="26640910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2BFAE1-45D3-4B3B-81D2-0BF25FA84FB8}"/>
              </a:ext>
            </a:extLst>
          </p:cNvPr>
          <p:cNvSpPr>
            <a:spLocks noGrp="1"/>
          </p:cNvSpPr>
          <p:nvPr>
            <p:ph type="title"/>
          </p:nvPr>
        </p:nvSpPr>
        <p:spPr/>
        <p:txBody>
          <a:bodyPr lIns="0" tIns="0" rIns="0" bIns="0">
            <a:noAutofit/>
          </a:bodyPr>
          <a:lstStyle/>
          <a:p>
            <a:endParaRPr lang="en-US" sz="4000" dirty="0">
              <a:noFill/>
              <a:latin typeface="Verdana" panose="020B0604030504040204" pitchFamily="34" charset="0"/>
              <a:ea typeface="Verdana" panose="020B0604030504040204" pitchFamily="34" charset="0"/>
              <a:cs typeface="Verdana" panose="020B0604030504040204" pitchFamily="34" charset="0"/>
            </a:endParaRPr>
          </a:p>
        </p:txBody>
      </p:sp>
      <p:grpSp>
        <p:nvGrpSpPr>
          <p:cNvPr id="25" name="Group 24">
            <a:extLst>
              <a:ext uri="{FF2B5EF4-FFF2-40B4-BE49-F238E27FC236}">
                <a16:creationId xmlns:a16="http://schemas.microsoft.com/office/drawing/2014/main" id="{C6F872EE-4189-4F42-B057-AABAA7D166B9}"/>
              </a:ext>
            </a:extLst>
          </p:cNvPr>
          <p:cNvGrpSpPr/>
          <p:nvPr/>
        </p:nvGrpSpPr>
        <p:grpSpPr>
          <a:xfrm>
            <a:off x="3083021" y="1373783"/>
            <a:ext cx="2977959" cy="3162938"/>
            <a:chOff x="4086661" y="1282430"/>
            <a:chExt cx="4042063" cy="4293139"/>
          </a:xfrm>
        </p:grpSpPr>
        <p:sp>
          <p:nvSpPr>
            <p:cNvPr id="34" name="Shape">
              <a:extLst>
                <a:ext uri="{FF2B5EF4-FFF2-40B4-BE49-F238E27FC236}">
                  <a16:creationId xmlns:a16="http://schemas.microsoft.com/office/drawing/2014/main" id="{33C437CC-6BF1-4BBD-A43E-AED398B752D7}"/>
                </a:ext>
              </a:extLst>
            </p:cNvPr>
            <p:cNvSpPr/>
            <p:nvPr/>
          </p:nvSpPr>
          <p:spPr>
            <a:xfrm>
              <a:off x="5342749" y="1309734"/>
              <a:ext cx="355292" cy="593753"/>
            </a:xfrm>
            <a:custGeom>
              <a:avLst/>
              <a:gdLst/>
              <a:ahLst/>
              <a:cxnLst>
                <a:cxn ang="0">
                  <a:pos x="wd2" y="hd2"/>
                </a:cxn>
                <a:cxn ang="5400000">
                  <a:pos x="wd2" y="hd2"/>
                </a:cxn>
                <a:cxn ang="10800000">
                  <a:pos x="wd2" y="hd2"/>
                </a:cxn>
                <a:cxn ang="16200000">
                  <a:pos x="wd2" y="hd2"/>
                </a:cxn>
              </a:cxnLst>
              <a:rect l="0" t="0" r="r" b="b"/>
              <a:pathLst>
                <a:path w="19834" h="20123" extrusionOk="0">
                  <a:moveTo>
                    <a:pt x="19674" y="15017"/>
                  </a:moveTo>
                  <a:cubicBezTo>
                    <a:pt x="17723" y="12009"/>
                    <a:pt x="16229" y="8927"/>
                    <a:pt x="15299" y="5744"/>
                  </a:cubicBezTo>
                  <a:cubicBezTo>
                    <a:pt x="14689" y="3624"/>
                    <a:pt x="15192" y="959"/>
                    <a:pt x="11137" y="228"/>
                  </a:cubicBezTo>
                  <a:cubicBezTo>
                    <a:pt x="4674" y="-938"/>
                    <a:pt x="-600" y="2569"/>
                    <a:pt x="56" y="6206"/>
                  </a:cubicBezTo>
                  <a:cubicBezTo>
                    <a:pt x="665" y="9547"/>
                    <a:pt x="2052" y="12888"/>
                    <a:pt x="3882" y="16053"/>
                  </a:cubicBezTo>
                  <a:cubicBezTo>
                    <a:pt x="4903" y="17812"/>
                    <a:pt x="5741" y="19561"/>
                    <a:pt x="9049" y="20014"/>
                  </a:cubicBezTo>
                  <a:cubicBezTo>
                    <a:pt x="13790" y="20662"/>
                    <a:pt x="21000" y="18348"/>
                    <a:pt x="19674" y="15017"/>
                  </a:cubicBezTo>
                  <a:cubicBezTo>
                    <a:pt x="19140" y="15220"/>
                    <a:pt x="18607" y="15424"/>
                    <a:pt x="18088" y="15628"/>
                  </a:cubicBezTo>
                  <a:cubicBezTo>
                    <a:pt x="18088" y="15628"/>
                    <a:pt x="18088" y="15628"/>
                    <a:pt x="18088" y="15628"/>
                  </a:cubicBezTo>
                  <a:cubicBezTo>
                    <a:pt x="19003" y="15628"/>
                    <a:pt x="20512" y="14785"/>
                    <a:pt x="18957" y="14785"/>
                  </a:cubicBezTo>
                  <a:cubicBezTo>
                    <a:pt x="18957" y="14785"/>
                    <a:pt x="18957" y="14785"/>
                    <a:pt x="18957" y="14785"/>
                  </a:cubicBezTo>
                  <a:cubicBezTo>
                    <a:pt x="18485" y="14785"/>
                    <a:pt x="17189" y="14952"/>
                    <a:pt x="17372" y="15396"/>
                  </a:cubicBezTo>
                  <a:cubicBezTo>
                    <a:pt x="18470" y="18099"/>
                    <a:pt x="15345" y="19061"/>
                    <a:pt x="7982" y="18284"/>
                  </a:cubicBezTo>
                  <a:cubicBezTo>
                    <a:pt x="7281" y="17441"/>
                    <a:pt x="6686" y="16572"/>
                    <a:pt x="6199" y="15683"/>
                  </a:cubicBezTo>
                  <a:cubicBezTo>
                    <a:pt x="5574" y="14637"/>
                    <a:pt x="5040" y="13573"/>
                    <a:pt x="4552" y="12500"/>
                  </a:cubicBezTo>
                  <a:cubicBezTo>
                    <a:pt x="3500" y="10177"/>
                    <a:pt x="1885" y="7261"/>
                    <a:pt x="2281" y="4855"/>
                  </a:cubicBezTo>
                  <a:cubicBezTo>
                    <a:pt x="1519" y="2199"/>
                    <a:pt x="4827" y="1524"/>
                    <a:pt x="12220" y="2829"/>
                  </a:cubicBezTo>
                  <a:cubicBezTo>
                    <a:pt x="12357" y="3569"/>
                    <a:pt x="12509" y="4309"/>
                    <a:pt x="12692" y="5040"/>
                  </a:cubicBezTo>
                  <a:cubicBezTo>
                    <a:pt x="12967" y="6123"/>
                    <a:pt x="13287" y="7197"/>
                    <a:pt x="13683" y="8261"/>
                  </a:cubicBezTo>
                  <a:cubicBezTo>
                    <a:pt x="14582" y="10704"/>
                    <a:pt x="15848" y="13073"/>
                    <a:pt x="17357" y="15405"/>
                  </a:cubicBezTo>
                  <a:cubicBezTo>
                    <a:pt x="17707" y="15914"/>
                    <a:pt x="19979" y="15498"/>
                    <a:pt x="19674" y="15017"/>
                  </a:cubicBezTo>
                  <a:close/>
                </a:path>
              </a:pathLst>
            </a:custGeom>
            <a:solidFill>
              <a:srgbClr val="20150B"/>
            </a:solidFill>
            <a:ln w="12700">
              <a:miter lim="400000"/>
            </a:ln>
          </p:spPr>
          <p:txBody>
            <a:bodyPr lIns="21431" tIns="21431" rIns="21431" bIns="21431" anchor="ctr"/>
            <a:lstStyle/>
            <a:p>
              <a:pPr>
                <a:defRPr sz="3000">
                  <a:solidFill>
                    <a:srgbClr val="FFFFFF"/>
                  </a:solidFill>
                </a:defRPr>
              </a:pPr>
              <a:endParaRPr sz="1688" dirty="0"/>
            </a:p>
          </p:txBody>
        </p:sp>
        <p:sp>
          <p:nvSpPr>
            <p:cNvPr id="35" name="Shape">
              <a:extLst>
                <a:ext uri="{FF2B5EF4-FFF2-40B4-BE49-F238E27FC236}">
                  <a16:creationId xmlns:a16="http://schemas.microsoft.com/office/drawing/2014/main" id="{FA86EEFE-6B51-4BED-B92F-6CF8592E901F}"/>
                </a:ext>
              </a:extLst>
            </p:cNvPr>
            <p:cNvSpPr/>
            <p:nvPr/>
          </p:nvSpPr>
          <p:spPr>
            <a:xfrm>
              <a:off x="4414335" y="1855860"/>
              <a:ext cx="488710" cy="535253"/>
            </a:xfrm>
            <a:custGeom>
              <a:avLst/>
              <a:gdLst/>
              <a:ahLst/>
              <a:cxnLst>
                <a:cxn ang="0">
                  <a:pos x="wd2" y="hd2"/>
                </a:cxn>
                <a:cxn ang="5400000">
                  <a:pos x="wd2" y="hd2"/>
                </a:cxn>
                <a:cxn ang="10800000">
                  <a:pos x="wd2" y="hd2"/>
                </a:cxn>
                <a:cxn ang="16200000">
                  <a:pos x="wd2" y="hd2"/>
                </a:cxn>
              </a:cxnLst>
              <a:rect l="0" t="0" r="r" b="b"/>
              <a:pathLst>
                <a:path w="19100" h="19149" extrusionOk="0">
                  <a:moveTo>
                    <a:pt x="10381" y="18430"/>
                  </a:moveTo>
                  <a:cubicBezTo>
                    <a:pt x="13657" y="20306"/>
                    <a:pt x="18097" y="18303"/>
                    <a:pt x="18993" y="14845"/>
                  </a:cubicBezTo>
                  <a:cubicBezTo>
                    <a:pt x="19676" y="12217"/>
                    <a:pt x="16912" y="10839"/>
                    <a:pt x="15183" y="9130"/>
                  </a:cubicBezTo>
                  <a:cubicBezTo>
                    <a:pt x="13924" y="7879"/>
                    <a:pt x="12739" y="6570"/>
                    <a:pt x="11629" y="5203"/>
                  </a:cubicBezTo>
                  <a:cubicBezTo>
                    <a:pt x="10551" y="3884"/>
                    <a:pt x="9559" y="1686"/>
                    <a:pt x="8150" y="670"/>
                  </a:cubicBezTo>
                  <a:cubicBezTo>
                    <a:pt x="5408" y="-1294"/>
                    <a:pt x="1288" y="1451"/>
                    <a:pt x="296" y="3884"/>
                  </a:cubicBezTo>
                  <a:cubicBezTo>
                    <a:pt x="-782" y="6521"/>
                    <a:pt x="1310" y="8651"/>
                    <a:pt x="2910" y="10693"/>
                  </a:cubicBezTo>
                  <a:cubicBezTo>
                    <a:pt x="5109" y="13507"/>
                    <a:pt x="7617" y="16066"/>
                    <a:pt x="10381" y="18430"/>
                  </a:cubicBezTo>
                  <a:cubicBezTo>
                    <a:pt x="10765" y="18762"/>
                    <a:pt x="12270" y="18206"/>
                    <a:pt x="11885" y="17873"/>
                  </a:cubicBezTo>
                  <a:cubicBezTo>
                    <a:pt x="8727" y="15158"/>
                    <a:pt x="-1924" y="6336"/>
                    <a:pt x="2878" y="2223"/>
                  </a:cubicBezTo>
                  <a:cubicBezTo>
                    <a:pt x="6496" y="-874"/>
                    <a:pt x="8033" y="3093"/>
                    <a:pt x="9378" y="4831"/>
                  </a:cubicBezTo>
                  <a:cubicBezTo>
                    <a:pt x="10338" y="6072"/>
                    <a:pt x="11363" y="7274"/>
                    <a:pt x="12440" y="8427"/>
                  </a:cubicBezTo>
                  <a:cubicBezTo>
                    <a:pt x="13508" y="9570"/>
                    <a:pt x="14756" y="10566"/>
                    <a:pt x="15823" y="11699"/>
                  </a:cubicBezTo>
                  <a:cubicBezTo>
                    <a:pt x="16634" y="12227"/>
                    <a:pt x="17189" y="12940"/>
                    <a:pt x="17488" y="13819"/>
                  </a:cubicBezTo>
                  <a:cubicBezTo>
                    <a:pt x="17627" y="16496"/>
                    <a:pt x="15749" y="17854"/>
                    <a:pt x="11875" y="17874"/>
                  </a:cubicBezTo>
                  <a:cubicBezTo>
                    <a:pt x="11427" y="17619"/>
                    <a:pt x="9997" y="18215"/>
                    <a:pt x="10381" y="18430"/>
                  </a:cubicBezTo>
                  <a:close/>
                </a:path>
              </a:pathLst>
            </a:custGeom>
            <a:solidFill>
              <a:srgbClr val="20150B"/>
            </a:solidFill>
            <a:ln w="12700">
              <a:miter lim="400000"/>
            </a:ln>
          </p:spPr>
          <p:txBody>
            <a:bodyPr lIns="21431" tIns="21431" rIns="21431" bIns="21431" anchor="ctr"/>
            <a:lstStyle/>
            <a:p>
              <a:pPr>
                <a:defRPr sz="3000">
                  <a:solidFill>
                    <a:srgbClr val="FFFFFF"/>
                  </a:solidFill>
                </a:defRPr>
              </a:pPr>
              <a:endParaRPr sz="1688" dirty="0"/>
            </a:p>
          </p:txBody>
        </p:sp>
        <p:sp>
          <p:nvSpPr>
            <p:cNvPr id="36" name="Shape">
              <a:extLst>
                <a:ext uri="{FF2B5EF4-FFF2-40B4-BE49-F238E27FC236}">
                  <a16:creationId xmlns:a16="http://schemas.microsoft.com/office/drawing/2014/main" id="{E30462B9-48FF-4E4A-8F8F-CAE3D9D6B03B}"/>
                </a:ext>
              </a:extLst>
            </p:cNvPr>
            <p:cNvSpPr/>
            <p:nvPr/>
          </p:nvSpPr>
          <p:spPr>
            <a:xfrm>
              <a:off x="4086661" y="2811583"/>
              <a:ext cx="604977" cy="312047"/>
            </a:xfrm>
            <a:custGeom>
              <a:avLst/>
              <a:gdLst/>
              <a:ahLst/>
              <a:cxnLst>
                <a:cxn ang="0">
                  <a:pos x="wd2" y="hd2"/>
                </a:cxn>
                <a:cxn ang="5400000">
                  <a:pos x="wd2" y="hd2"/>
                </a:cxn>
                <a:cxn ang="10800000">
                  <a:pos x="wd2" y="hd2"/>
                </a:cxn>
                <a:cxn ang="16200000">
                  <a:pos x="wd2" y="hd2"/>
                </a:cxn>
              </a:cxnLst>
              <a:rect l="0" t="0" r="r" b="b"/>
              <a:pathLst>
                <a:path w="19669" h="21243" extrusionOk="0">
                  <a:moveTo>
                    <a:pt x="15930" y="21205"/>
                  </a:moveTo>
                  <a:cubicBezTo>
                    <a:pt x="19242" y="20257"/>
                    <a:pt x="20884" y="11557"/>
                    <a:pt x="18629" y="5962"/>
                  </a:cubicBezTo>
                  <a:cubicBezTo>
                    <a:pt x="17200" y="2430"/>
                    <a:pt x="14519" y="3750"/>
                    <a:pt x="12548" y="3397"/>
                  </a:cubicBezTo>
                  <a:cubicBezTo>
                    <a:pt x="10532" y="3044"/>
                    <a:pt x="8535" y="2356"/>
                    <a:pt x="6564" y="1426"/>
                  </a:cubicBezTo>
                  <a:cubicBezTo>
                    <a:pt x="5552" y="943"/>
                    <a:pt x="4380" y="-135"/>
                    <a:pt x="3315" y="14"/>
                  </a:cubicBezTo>
                  <a:cubicBezTo>
                    <a:pt x="234" y="423"/>
                    <a:pt x="-716" y="8453"/>
                    <a:pt x="536" y="13509"/>
                  </a:cubicBezTo>
                  <a:cubicBezTo>
                    <a:pt x="1690" y="18175"/>
                    <a:pt x="4620" y="18602"/>
                    <a:pt x="6821" y="19495"/>
                  </a:cubicBezTo>
                  <a:cubicBezTo>
                    <a:pt x="9769" y="20666"/>
                    <a:pt x="12761" y="21261"/>
                    <a:pt x="15770" y="21242"/>
                  </a:cubicBezTo>
                  <a:cubicBezTo>
                    <a:pt x="16303" y="21242"/>
                    <a:pt x="17191" y="19550"/>
                    <a:pt x="16285" y="19569"/>
                  </a:cubicBezTo>
                  <a:cubicBezTo>
                    <a:pt x="13196" y="19588"/>
                    <a:pt x="10106" y="18956"/>
                    <a:pt x="7070" y="17673"/>
                  </a:cubicBezTo>
                  <a:cubicBezTo>
                    <a:pt x="5472" y="16985"/>
                    <a:pt x="3181" y="16576"/>
                    <a:pt x="2152" y="13658"/>
                  </a:cubicBezTo>
                  <a:cubicBezTo>
                    <a:pt x="997" y="10405"/>
                    <a:pt x="1113" y="5980"/>
                    <a:pt x="2533" y="3527"/>
                  </a:cubicBezTo>
                  <a:cubicBezTo>
                    <a:pt x="3750" y="1426"/>
                    <a:pt x="3838" y="2058"/>
                    <a:pt x="5206" y="2746"/>
                  </a:cubicBezTo>
                  <a:cubicBezTo>
                    <a:pt x="5951" y="3118"/>
                    <a:pt x="6697" y="3471"/>
                    <a:pt x="7452" y="3768"/>
                  </a:cubicBezTo>
                  <a:cubicBezTo>
                    <a:pt x="8606" y="4233"/>
                    <a:pt x="9778" y="4586"/>
                    <a:pt x="10950" y="4865"/>
                  </a:cubicBezTo>
                  <a:cubicBezTo>
                    <a:pt x="13036" y="5348"/>
                    <a:pt x="14554" y="5032"/>
                    <a:pt x="16418" y="7319"/>
                  </a:cubicBezTo>
                  <a:cubicBezTo>
                    <a:pt x="18034" y="9289"/>
                    <a:pt x="18203" y="9178"/>
                    <a:pt x="18194" y="12654"/>
                  </a:cubicBezTo>
                  <a:cubicBezTo>
                    <a:pt x="18185" y="15479"/>
                    <a:pt x="17892" y="19085"/>
                    <a:pt x="16134" y="19587"/>
                  </a:cubicBezTo>
                  <a:cubicBezTo>
                    <a:pt x="15433" y="19736"/>
                    <a:pt x="14998" y="21465"/>
                    <a:pt x="15930" y="21205"/>
                  </a:cubicBezTo>
                  <a:close/>
                </a:path>
              </a:pathLst>
            </a:custGeom>
            <a:solidFill>
              <a:srgbClr val="20150B"/>
            </a:solidFill>
            <a:ln w="12700">
              <a:miter lim="400000"/>
            </a:ln>
          </p:spPr>
          <p:txBody>
            <a:bodyPr lIns="21431" tIns="21431" rIns="21431" bIns="21431" anchor="ctr"/>
            <a:lstStyle/>
            <a:p>
              <a:pPr>
                <a:defRPr sz="3000">
                  <a:solidFill>
                    <a:srgbClr val="FFFFFF"/>
                  </a:solidFill>
                </a:defRPr>
              </a:pPr>
              <a:endParaRPr sz="1688" dirty="0"/>
            </a:p>
          </p:txBody>
        </p:sp>
        <p:sp>
          <p:nvSpPr>
            <p:cNvPr id="39" name="Shape">
              <a:extLst>
                <a:ext uri="{FF2B5EF4-FFF2-40B4-BE49-F238E27FC236}">
                  <a16:creationId xmlns:a16="http://schemas.microsoft.com/office/drawing/2014/main" id="{F0AECF13-E767-4D24-BB77-65D590936046}"/>
                </a:ext>
              </a:extLst>
            </p:cNvPr>
            <p:cNvSpPr/>
            <p:nvPr/>
          </p:nvSpPr>
          <p:spPr>
            <a:xfrm>
              <a:off x="7281499" y="1855860"/>
              <a:ext cx="489026" cy="532206"/>
            </a:xfrm>
            <a:custGeom>
              <a:avLst/>
              <a:gdLst/>
              <a:ahLst/>
              <a:cxnLst>
                <a:cxn ang="0">
                  <a:pos x="wd2" y="hd2"/>
                </a:cxn>
                <a:cxn ang="5400000">
                  <a:pos x="wd2" y="hd2"/>
                </a:cxn>
                <a:cxn ang="10800000">
                  <a:pos x="wd2" y="hd2"/>
                </a:cxn>
                <a:cxn ang="16200000">
                  <a:pos x="wd2" y="hd2"/>
                </a:cxn>
              </a:cxnLst>
              <a:rect l="0" t="0" r="r" b="b"/>
              <a:pathLst>
                <a:path w="20446" h="21284" extrusionOk="0">
                  <a:moveTo>
                    <a:pt x="6134" y="21240"/>
                  </a:moveTo>
                  <a:cubicBezTo>
                    <a:pt x="11009" y="20388"/>
                    <a:pt x="14685" y="14939"/>
                    <a:pt x="17402" y="11313"/>
                  </a:cubicBezTo>
                  <a:cubicBezTo>
                    <a:pt x="19240" y="8856"/>
                    <a:pt x="21489" y="6475"/>
                    <a:pt x="19914" y="3385"/>
                  </a:cubicBezTo>
                  <a:cubicBezTo>
                    <a:pt x="18989" y="1561"/>
                    <a:pt x="17037" y="33"/>
                    <a:pt x="14856" y="0"/>
                  </a:cubicBezTo>
                  <a:cubicBezTo>
                    <a:pt x="13840" y="-11"/>
                    <a:pt x="12573" y="360"/>
                    <a:pt x="11774" y="972"/>
                  </a:cubicBezTo>
                  <a:cubicBezTo>
                    <a:pt x="9296" y="2905"/>
                    <a:pt x="7606" y="6738"/>
                    <a:pt x="5483" y="9086"/>
                  </a:cubicBezTo>
                  <a:cubicBezTo>
                    <a:pt x="3828" y="10931"/>
                    <a:pt x="106" y="13104"/>
                    <a:pt x="3" y="15758"/>
                  </a:cubicBezTo>
                  <a:cubicBezTo>
                    <a:pt x="-111" y="18608"/>
                    <a:pt x="2892" y="20923"/>
                    <a:pt x="5586" y="21262"/>
                  </a:cubicBezTo>
                  <a:cubicBezTo>
                    <a:pt x="5985" y="21305"/>
                    <a:pt x="7424" y="20694"/>
                    <a:pt x="7013" y="20650"/>
                  </a:cubicBezTo>
                  <a:cubicBezTo>
                    <a:pt x="4570" y="20344"/>
                    <a:pt x="1967" y="18280"/>
                    <a:pt x="1727" y="15802"/>
                  </a:cubicBezTo>
                  <a:cubicBezTo>
                    <a:pt x="1510" y="13508"/>
                    <a:pt x="4341" y="11772"/>
                    <a:pt x="5791" y="10265"/>
                  </a:cubicBezTo>
                  <a:cubicBezTo>
                    <a:pt x="6864" y="9151"/>
                    <a:pt x="7892" y="8005"/>
                    <a:pt x="8862" y="6814"/>
                  </a:cubicBezTo>
                  <a:cubicBezTo>
                    <a:pt x="9936" y="5504"/>
                    <a:pt x="11317" y="2391"/>
                    <a:pt x="12721" y="1474"/>
                  </a:cubicBezTo>
                  <a:cubicBezTo>
                    <a:pt x="15198" y="-142"/>
                    <a:pt x="18041" y="2621"/>
                    <a:pt x="18566" y="4739"/>
                  </a:cubicBezTo>
                  <a:cubicBezTo>
                    <a:pt x="19080" y="6825"/>
                    <a:pt x="17984" y="8409"/>
                    <a:pt x="16808" y="10079"/>
                  </a:cubicBezTo>
                  <a:cubicBezTo>
                    <a:pt x="15610" y="11783"/>
                    <a:pt x="14331" y="13432"/>
                    <a:pt x="12949" y="15004"/>
                  </a:cubicBezTo>
                  <a:cubicBezTo>
                    <a:pt x="11500" y="16664"/>
                    <a:pt x="8828" y="20257"/>
                    <a:pt x="6465" y="20672"/>
                  </a:cubicBezTo>
                  <a:cubicBezTo>
                    <a:pt x="5791" y="20792"/>
                    <a:pt x="4912" y="21458"/>
                    <a:pt x="6134" y="21240"/>
                  </a:cubicBezTo>
                  <a:close/>
                </a:path>
              </a:pathLst>
            </a:custGeom>
            <a:solidFill>
              <a:srgbClr val="20150B"/>
            </a:solidFill>
            <a:ln w="12700">
              <a:miter lim="400000"/>
            </a:ln>
          </p:spPr>
          <p:txBody>
            <a:bodyPr lIns="21431" tIns="21431" rIns="21431" bIns="21431" anchor="ctr"/>
            <a:lstStyle/>
            <a:p>
              <a:pPr>
                <a:defRPr sz="3000">
                  <a:solidFill>
                    <a:srgbClr val="FFFFFF"/>
                  </a:solidFill>
                </a:defRPr>
              </a:pPr>
              <a:endParaRPr sz="1688" dirty="0"/>
            </a:p>
          </p:txBody>
        </p:sp>
        <p:sp>
          <p:nvSpPr>
            <p:cNvPr id="40" name="Shape">
              <a:extLst>
                <a:ext uri="{FF2B5EF4-FFF2-40B4-BE49-F238E27FC236}">
                  <a16:creationId xmlns:a16="http://schemas.microsoft.com/office/drawing/2014/main" id="{C7910ED3-5754-4205-A24F-87B5F7F01895}"/>
                </a:ext>
              </a:extLst>
            </p:cNvPr>
            <p:cNvSpPr/>
            <p:nvPr/>
          </p:nvSpPr>
          <p:spPr>
            <a:xfrm>
              <a:off x="6380389" y="1282430"/>
              <a:ext cx="361740" cy="589406"/>
            </a:xfrm>
            <a:custGeom>
              <a:avLst/>
              <a:gdLst/>
              <a:ahLst/>
              <a:cxnLst>
                <a:cxn ang="0">
                  <a:pos x="wd2" y="hd2"/>
                </a:cxn>
                <a:cxn ang="5400000">
                  <a:pos x="wd2" y="hd2"/>
                </a:cxn>
                <a:cxn ang="10800000">
                  <a:pos x="wd2" y="hd2"/>
                </a:cxn>
                <a:cxn ang="16200000">
                  <a:pos x="wd2" y="hd2"/>
                </a:cxn>
              </a:cxnLst>
              <a:rect l="0" t="0" r="r" b="b"/>
              <a:pathLst>
                <a:path w="19282" h="19933" extrusionOk="0">
                  <a:moveTo>
                    <a:pt x="16598" y="1160"/>
                  </a:moveTo>
                  <a:cubicBezTo>
                    <a:pt x="11402" y="-899"/>
                    <a:pt x="6279" y="-308"/>
                    <a:pt x="5129" y="3663"/>
                  </a:cubicBezTo>
                  <a:cubicBezTo>
                    <a:pt x="4212" y="6867"/>
                    <a:pt x="3149" y="9998"/>
                    <a:pt x="1359" y="13064"/>
                  </a:cubicBezTo>
                  <a:cubicBezTo>
                    <a:pt x="166" y="15105"/>
                    <a:pt x="-1159" y="16693"/>
                    <a:pt x="1767" y="18411"/>
                  </a:cubicBezTo>
                  <a:cubicBezTo>
                    <a:pt x="5667" y="20701"/>
                    <a:pt x="11839" y="20452"/>
                    <a:pt x="14139" y="17358"/>
                  </a:cubicBezTo>
                  <a:cubicBezTo>
                    <a:pt x="16147" y="14661"/>
                    <a:pt x="17370" y="11633"/>
                    <a:pt x="18316" y="8724"/>
                  </a:cubicBezTo>
                  <a:cubicBezTo>
                    <a:pt x="19277" y="5787"/>
                    <a:pt x="20441" y="3441"/>
                    <a:pt x="16758" y="1234"/>
                  </a:cubicBezTo>
                  <a:cubicBezTo>
                    <a:pt x="16147" y="874"/>
                    <a:pt x="14066" y="1410"/>
                    <a:pt x="14721" y="1798"/>
                  </a:cubicBezTo>
                  <a:cubicBezTo>
                    <a:pt x="18840" y="4263"/>
                    <a:pt x="16365" y="8576"/>
                    <a:pt x="15085" y="11605"/>
                  </a:cubicBezTo>
                  <a:cubicBezTo>
                    <a:pt x="14488" y="13036"/>
                    <a:pt x="13775" y="14449"/>
                    <a:pt x="12960" y="15834"/>
                  </a:cubicBezTo>
                  <a:cubicBezTo>
                    <a:pt x="12377" y="18448"/>
                    <a:pt x="9626" y="19251"/>
                    <a:pt x="4736" y="18272"/>
                  </a:cubicBezTo>
                  <a:cubicBezTo>
                    <a:pt x="3615" y="17912"/>
                    <a:pt x="2873" y="17377"/>
                    <a:pt x="2509" y="16665"/>
                  </a:cubicBezTo>
                  <a:cubicBezTo>
                    <a:pt x="1286" y="14708"/>
                    <a:pt x="4750" y="10848"/>
                    <a:pt x="5609" y="8834"/>
                  </a:cubicBezTo>
                  <a:cubicBezTo>
                    <a:pt x="6206" y="7440"/>
                    <a:pt x="6686" y="6018"/>
                    <a:pt x="7065" y="4596"/>
                  </a:cubicBezTo>
                  <a:cubicBezTo>
                    <a:pt x="7268" y="3866"/>
                    <a:pt x="7428" y="3127"/>
                    <a:pt x="7574" y="2398"/>
                  </a:cubicBezTo>
                  <a:cubicBezTo>
                    <a:pt x="10296" y="893"/>
                    <a:pt x="12726" y="717"/>
                    <a:pt x="14852" y="1872"/>
                  </a:cubicBezTo>
                  <a:cubicBezTo>
                    <a:pt x="15521" y="2139"/>
                    <a:pt x="17530" y="1530"/>
                    <a:pt x="16598" y="1160"/>
                  </a:cubicBezTo>
                  <a:close/>
                </a:path>
              </a:pathLst>
            </a:custGeom>
            <a:solidFill>
              <a:srgbClr val="20150B"/>
            </a:solidFill>
            <a:ln w="12700">
              <a:miter lim="400000"/>
            </a:ln>
          </p:spPr>
          <p:txBody>
            <a:bodyPr lIns="21431" tIns="21431" rIns="21431" bIns="21431" anchor="ctr"/>
            <a:lstStyle/>
            <a:p>
              <a:pPr>
                <a:defRPr sz="3000">
                  <a:solidFill>
                    <a:srgbClr val="FFFFFF"/>
                  </a:solidFill>
                </a:defRPr>
              </a:pPr>
              <a:endParaRPr sz="1688" dirty="0"/>
            </a:p>
          </p:txBody>
        </p:sp>
        <p:sp>
          <p:nvSpPr>
            <p:cNvPr id="41" name="Shape">
              <a:extLst>
                <a:ext uri="{FF2B5EF4-FFF2-40B4-BE49-F238E27FC236}">
                  <a16:creationId xmlns:a16="http://schemas.microsoft.com/office/drawing/2014/main" id="{E01786A4-5EB5-4488-98DC-2F28370426FA}"/>
                </a:ext>
              </a:extLst>
            </p:cNvPr>
            <p:cNvSpPr/>
            <p:nvPr/>
          </p:nvSpPr>
          <p:spPr>
            <a:xfrm>
              <a:off x="7527254" y="2811581"/>
              <a:ext cx="601470" cy="319206"/>
            </a:xfrm>
            <a:custGeom>
              <a:avLst/>
              <a:gdLst/>
              <a:ahLst/>
              <a:cxnLst>
                <a:cxn ang="0">
                  <a:pos x="wd2" y="hd2"/>
                </a:cxn>
                <a:cxn ang="5400000">
                  <a:pos x="wd2" y="hd2"/>
                </a:cxn>
                <a:cxn ang="10800000">
                  <a:pos x="wd2" y="hd2"/>
                </a:cxn>
                <a:cxn ang="16200000">
                  <a:pos x="wd2" y="hd2"/>
                </a:cxn>
              </a:cxnLst>
              <a:rect l="0" t="0" r="r" b="b"/>
              <a:pathLst>
                <a:path w="20411" h="18192" extrusionOk="0">
                  <a:moveTo>
                    <a:pt x="20239" y="4158"/>
                  </a:moveTo>
                  <a:cubicBezTo>
                    <a:pt x="19692" y="1777"/>
                    <a:pt x="18849" y="97"/>
                    <a:pt x="17255" y="3"/>
                  </a:cubicBezTo>
                  <a:cubicBezTo>
                    <a:pt x="16152" y="-59"/>
                    <a:pt x="14975" y="828"/>
                    <a:pt x="13919" y="1233"/>
                  </a:cubicBezTo>
                  <a:cubicBezTo>
                    <a:pt x="11871" y="2011"/>
                    <a:pt x="9795" y="2571"/>
                    <a:pt x="7701" y="2867"/>
                  </a:cubicBezTo>
                  <a:cubicBezTo>
                    <a:pt x="5848" y="3131"/>
                    <a:pt x="2966" y="2182"/>
                    <a:pt x="1382" y="4625"/>
                  </a:cubicBezTo>
                  <a:cubicBezTo>
                    <a:pt x="-110" y="6897"/>
                    <a:pt x="-342" y="11302"/>
                    <a:pt x="436" y="14258"/>
                  </a:cubicBezTo>
                  <a:cubicBezTo>
                    <a:pt x="2243" y="21090"/>
                    <a:pt x="10305" y="17168"/>
                    <a:pt x="13409" y="16126"/>
                  </a:cubicBezTo>
                  <a:cubicBezTo>
                    <a:pt x="17589" y="14694"/>
                    <a:pt x="21258" y="12655"/>
                    <a:pt x="20239" y="4158"/>
                  </a:cubicBezTo>
                  <a:cubicBezTo>
                    <a:pt x="20137" y="3318"/>
                    <a:pt x="18728" y="3909"/>
                    <a:pt x="18839" y="4797"/>
                  </a:cubicBezTo>
                  <a:cubicBezTo>
                    <a:pt x="19896" y="13620"/>
                    <a:pt x="13947" y="14927"/>
                    <a:pt x="10027" y="15768"/>
                  </a:cubicBezTo>
                  <a:cubicBezTo>
                    <a:pt x="6691" y="16484"/>
                    <a:pt x="1400" y="18227"/>
                    <a:pt x="1483" y="10119"/>
                  </a:cubicBezTo>
                  <a:cubicBezTo>
                    <a:pt x="1558" y="3163"/>
                    <a:pt x="6265" y="4548"/>
                    <a:pt x="9258" y="3925"/>
                  </a:cubicBezTo>
                  <a:cubicBezTo>
                    <a:pt x="11936" y="3365"/>
                    <a:pt x="17616" y="-510"/>
                    <a:pt x="18830" y="4797"/>
                  </a:cubicBezTo>
                  <a:cubicBezTo>
                    <a:pt x="19034" y="5621"/>
                    <a:pt x="20415" y="4937"/>
                    <a:pt x="20239" y="4158"/>
                  </a:cubicBezTo>
                  <a:close/>
                </a:path>
              </a:pathLst>
            </a:custGeom>
            <a:solidFill>
              <a:srgbClr val="20150B"/>
            </a:solidFill>
            <a:ln w="12700">
              <a:miter lim="400000"/>
            </a:ln>
          </p:spPr>
          <p:txBody>
            <a:bodyPr lIns="21431" tIns="21431" rIns="21431" bIns="21431" anchor="ctr"/>
            <a:lstStyle/>
            <a:p>
              <a:pPr>
                <a:defRPr sz="3000">
                  <a:solidFill>
                    <a:srgbClr val="FFFFFF"/>
                  </a:solidFill>
                </a:defRPr>
              </a:pPr>
              <a:endParaRPr sz="1688" dirty="0"/>
            </a:p>
          </p:txBody>
        </p:sp>
        <p:grpSp>
          <p:nvGrpSpPr>
            <p:cNvPr id="24" name="Group 23">
              <a:extLst>
                <a:ext uri="{FF2B5EF4-FFF2-40B4-BE49-F238E27FC236}">
                  <a16:creationId xmlns:a16="http://schemas.microsoft.com/office/drawing/2014/main" id="{126F4632-62FE-4A0B-8666-36649FEE5571}"/>
                </a:ext>
              </a:extLst>
            </p:cNvPr>
            <p:cNvGrpSpPr/>
            <p:nvPr/>
          </p:nvGrpSpPr>
          <p:grpSpPr>
            <a:xfrm>
              <a:off x="4851236" y="1937781"/>
              <a:ext cx="2511473" cy="3637788"/>
              <a:chOff x="4851236" y="1937781"/>
              <a:chExt cx="2511473" cy="3637788"/>
            </a:xfrm>
          </p:grpSpPr>
          <p:sp>
            <p:nvSpPr>
              <p:cNvPr id="74" name="Shape">
                <a:extLst>
                  <a:ext uri="{FF2B5EF4-FFF2-40B4-BE49-F238E27FC236}">
                    <a16:creationId xmlns:a16="http://schemas.microsoft.com/office/drawing/2014/main" id="{592D0571-0DA8-4738-B7CD-278F39C479D8}"/>
                  </a:ext>
                </a:extLst>
              </p:cNvPr>
              <p:cNvSpPr/>
              <p:nvPr/>
            </p:nvSpPr>
            <p:spPr>
              <a:xfrm>
                <a:off x="4905848" y="1992394"/>
                <a:ext cx="2366640" cy="3517319"/>
              </a:xfrm>
              <a:custGeom>
                <a:avLst/>
                <a:gdLst/>
                <a:ahLst/>
                <a:cxnLst>
                  <a:cxn ang="0">
                    <a:pos x="wd2" y="hd2"/>
                  </a:cxn>
                  <a:cxn ang="5400000">
                    <a:pos x="wd2" y="hd2"/>
                  </a:cxn>
                  <a:cxn ang="10800000">
                    <a:pos x="wd2" y="hd2"/>
                  </a:cxn>
                  <a:cxn ang="16200000">
                    <a:pos x="wd2" y="hd2"/>
                  </a:cxn>
                </a:cxnLst>
                <a:rect l="0" t="0" r="r" b="b"/>
                <a:pathLst>
                  <a:path w="21600" h="21600" extrusionOk="0">
                    <a:moveTo>
                      <a:pt x="10799" y="0"/>
                    </a:moveTo>
                    <a:cubicBezTo>
                      <a:pt x="4835" y="0"/>
                      <a:pt x="0" y="3262"/>
                      <a:pt x="0" y="7283"/>
                    </a:cubicBezTo>
                    <a:cubicBezTo>
                      <a:pt x="0" y="9310"/>
                      <a:pt x="1229" y="11145"/>
                      <a:pt x="3212" y="12464"/>
                    </a:cubicBezTo>
                    <a:cubicBezTo>
                      <a:pt x="4855" y="13558"/>
                      <a:pt x="5799" y="14944"/>
                      <a:pt x="5799" y="16395"/>
                    </a:cubicBezTo>
                    <a:cubicBezTo>
                      <a:pt x="5799" y="16848"/>
                      <a:pt x="6288" y="17235"/>
                      <a:pt x="6976" y="17391"/>
                    </a:cubicBezTo>
                    <a:cubicBezTo>
                      <a:pt x="6692" y="17473"/>
                      <a:pt x="6492" y="17663"/>
                      <a:pt x="6492" y="17882"/>
                    </a:cubicBezTo>
                    <a:cubicBezTo>
                      <a:pt x="6492" y="18178"/>
                      <a:pt x="6849" y="18417"/>
                      <a:pt x="7287" y="18417"/>
                    </a:cubicBezTo>
                    <a:cubicBezTo>
                      <a:pt x="6849" y="18417"/>
                      <a:pt x="6492" y="18657"/>
                      <a:pt x="6492" y="18952"/>
                    </a:cubicBezTo>
                    <a:cubicBezTo>
                      <a:pt x="6492" y="19247"/>
                      <a:pt x="6849" y="19487"/>
                      <a:pt x="7287" y="19487"/>
                    </a:cubicBezTo>
                    <a:cubicBezTo>
                      <a:pt x="6849" y="19487"/>
                      <a:pt x="6492" y="19727"/>
                      <a:pt x="6492" y="20022"/>
                    </a:cubicBezTo>
                    <a:cubicBezTo>
                      <a:pt x="6492" y="20317"/>
                      <a:pt x="6849" y="20557"/>
                      <a:pt x="7287" y="20557"/>
                    </a:cubicBezTo>
                    <a:lnTo>
                      <a:pt x="8282" y="20557"/>
                    </a:lnTo>
                    <a:cubicBezTo>
                      <a:pt x="8282" y="21132"/>
                      <a:pt x="8974" y="21600"/>
                      <a:pt x="9832" y="21600"/>
                    </a:cubicBezTo>
                    <a:lnTo>
                      <a:pt x="11768" y="21600"/>
                    </a:lnTo>
                    <a:cubicBezTo>
                      <a:pt x="12623" y="21600"/>
                      <a:pt x="13318" y="21134"/>
                      <a:pt x="13318" y="20557"/>
                    </a:cubicBezTo>
                    <a:lnTo>
                      <a:pt x="14313" y="20557"/>
                    </a:lnTo>
                    <a:cubicBezTo>
                      <a:pt x="14751" y="20557"/>
                      <a:pt x="15108" y="20317"/>
                      <a:pt x="15108" y="20022"/>
                    </a:cubicBezTo>
                    <a:cubicBezTo>
                      <a:pt x="15108" y="19727"/>
                      <a:pt x="14751" y="19487"/>
                      <a:pt x="14313" y="19487"/>
                    </a:cubicBezTo>
                    <a:cubicBezTo>
                      <a:pt x="14751" y="19487"/>
                      <a:pt x="15108" y="19247"/>
                      <a:pt x="15108" y="18952"/>
                    </a:cubicBezTo>
                    <a:cubicBezTo>
                      <a:pt x="15108" y="18657"/>
                      <a:pt x="14751" y="18417"/>
                      <a:pt x="14313" y="18417"/>
                    </a:cubicBezTo>
                    <a:cubicBezTo>
                      <a:pt x="14751" y="18417"/>
                      <a:pt x="15108" y="18177"/>
                      <a:pt x="15108" y="17882"/>
                    </a:cubicBezTo>
                    <a:cubicBezTo>
                      <a:pt x="15108" y="17661"/>
                      <a:pt x="14908" y="17472"/>
                      <a:pt x="14624" y="17391"/>
                    </a:cubicBezTo>
                    <a:cubicBezTo>
                      <a:pt x="15312" y="17235"/>
                      <a:pt x="15801" y="16849"/>
                      <a:pt x="15801" y="16395"/>
                    </a:cubicBezTo>
                    <a:cubicBezTo>
                      <a:pt x="15801" y="14944"/>
                      <a:pt x="16745" y="13558"/>
                      <a:pt x="18388" y="12464"/>
                    </a:cubicBezTo>
                    <a:cubicBezTo>
                      <a:pt x="20371" y="11145"/>
                      <a:pt x="21600" y="9310"/>
                      <a:pt x="21600" y="7283"/>
                    </a:cubicBezTo>
                    <a:cubicBezTo>
                      <a:pt x="21598" y="3260"/>
                      <a:pt x="16763" y="0"/>
                      <a:pt x="10799" y="0"/>
                    </a:cubicBezTo>
                    <a:close/>
                  </a:path>
                </a:pathLst>
              </a:custGeom>
              <a:solidFill>
                <a:srgbClr val="00A6C8"/>
              </a:solidFill>
              <a:ln w="12700">
                <a:miter lim="400000"/>
              </a:ln>
            </p:spPr>
            <p:txBody>
              <a:bodyPr lIns="21431" tIns="21431" rIns="21431" bIns="21431" anchor="ctr"/>
              <a:lstStyle/>
              <a:p>
                <a:pPr>
                  <a:defRPr sz="3000">
                    <a:solidFill>
                      <a:srgbClr val="FFFFFF"/>
                    </a:solidFill>
                  </a:defRPr>
                </a:pPr>
                <a:endParaRPr sz="1688" dirty="0"/>
              </a:p>
            </p:txBody>
          </p:sp>
          <p:sp>
            <p:nvSpPr>
              <p:cNvPr id="75" name="Shape">
                <a:extLst>
                  <a:ext uri="{FF2B5EF4-FFF2-40B4-BE49-F238E27FC236}">
                    <a16:creationId xmlns:a16="http://schemas.microsoft.com/office/drawing/2014/main" id="{74245582-B741-40A0-ADB1-CFE6C12AAB91}"/>
                  </a:ext>
                </a:extLst>
              </p:cNvPr>
              <p:cNvSpPr/>
              <p:nvPr/>
            </p:nvSpPr>
            <p:spPr>
              <a:xfrm>
                <a:off x="4851236" y="1937781"/>
                <a:ext cx="2511473" cy="3637788"/>
              </a:xfrm>
              <a:custGeom>
                <a:avLst/>
                <a:gdLst/>
                <a:ahLst/>
                <a:cxnLst>
                  <a:cxn ang="0">
                    <a:pos x="wd2" y="hd2"/>
                  </a:cxn>
                  <a:cxn ang="5400000">
                    <a:pos x="wd2" y="hd2"/>
                  </a:cxn>
                  <a:cxn ang="10800000">
                    <a:pos x="wd2" y="hd2"/>
                  </a:cxn>
                  <a:cxn ang="16200000">
                    <a:pos x="wd2" y="hd2"/>
                  </a:cxn>
                </a:cxnLst>
                <a:rect l="0" t="0" r="r" b="b"/>
                <a:pathLst>
                  <a:path w="19912" h="20662" extrusionOk="0">
                    <a:moveTo>
                      <a:pt x="10952" y="20503"/>
                    </a:moveTo>
                    <a:cubicBezTo>
                      <a:pt x="9681" y="20503"/>
                      <a:pt x="8111" y="20682"/>
                      <a:pt x="7667" y="19565"/>
                    </a:cubicBezTo>
                    <a:cubicBezTo>
                      <a:pt x="7659" y="19545"/>
                      <a:pt x="7611" y="19539"/>
                      <a:pt x="7590" y="19539"/>
                    </a:cubicBezTo>
                    <a:cubicBezTo>
                      <a:pt x="7224" y="19539"/>
                      <a:pt x="6836" y="19570"/>
                      <a:pt x="6514" y="19410"/>
                    </a:cubicBezTo>
                    <a:cubicBezTo>
                      <a:pt x="5983" y="19148"/>
                      <a:pt x="5974" y="18672"/>
                      <a:pt x="6323" y="18321"/>
                    </a:cubicBezTo>
                    <a:cubicBezTo>
                      <a:pt x="6323" y="18316"/>
                      <a:pt x="6325" y="18310"/>
                      <a:pt x="6325" y="18306"/>
                    </a:cubicBezTo>
                    <a:cubicBezTo>
                      <a:pt x="6009" y="17988"/>
                      <a:pt x="5998" y="17657"/>
                      <a:pt x="6323" y="17332"/>
                    </a:cubicBezTo>
                    <a:cubicBezTo>
                      <a:pt x="6323" y="17327"/>
                      <a:pt x="6325" y="17321"/>
                      <a:pt x="6325" y="17316"/>
                    </a:cubicBezTo>
                    <a:cubicBezTo>
                      <a:pt x="6048" y="17038"/>
                      <a:pt x="6005" y="16766"/>
                      <a:pt x="6217" y="16448"/>
                    </a:cubicBezTo>
                    <a:cubicBezTo>
                      <a:pt x="6223" y="16437"/>
                      <a:pt x="6221" y="16426"/>
                      <a:pt x="6206" y="16420"/>
                    </a:cubicBezTo>
                    <a:cubicBezTo>
                      <a:pt x="5297" y="15903"/>
                      <a:pt x="5546" y="15207"/>
                      <a:pt x="5316" y="14481"/>
                    </a:cubicBezTo>
                    <a:cubicBezTo>
                      <a:pt x="5109" y="13822"/>
                      <a:pt x="4689" y="13203"/>
                      <a:pt x="4130" y="12660"/>
                    </a:cubicBezTo>
                    <a:cubicBezTo>
                      <a:pt x="3489" y="12038"/>
                      <a:pt x="2664" y="11542"/>
                      <a:pt x="2060" y="10895"/>
                    </a:cubicBezTo>
                    <a:cubicBezTo>
                      <a:pt x="1497" y="10297"/>
                      <a:pt x="1075" y="9630"/>
                      <a:pt x="800" y="8936"/>
                    </a:cubicBezTo>
                    <a:cubicBezTo>
                      <a:pt x="-226" y="6331"/>
                      <a:pt x="978" y="3472"/>
                      <a:pt x="3853" y="1717"/>
                    </a:cubicBezTo>
                    <a:cubicBezTo>
                      <a:pt x="6940" y="-169"/>
                      <a:pt x="11450" y="-372"/>
                      <a:pt x="14883" y="1154"/>
                    </a:cubicBezTo>
                    <a:cubicBezTo>
                      <a:pt x="17947" y="2515"/>
                      <a:pt x="19746" y="5037"/>
                      <a:pt x="19484" y="7615"/>
                    </a:cubicBezTo>
                    <a:cubicBezTo>
                      <a:pt x="19306" y="9360"/>
                      <a:pt x="18215" y="10872"/>
                      <a:pt x="16540" y="12119"/>
                    </a:cubicBezTo>
                    <a:cubicBezTo>
                      <a:pt x="15784" y="12680"/>
                      <a:pt x="15171" y="13336"/>
                      <a:pt x="14816" y="14078"/>
                    </a:cubicBezTo>
                    <a:cubicBezTo>
                      <a:pt x="14442" y="14861"/>
                      <a:pt x="14747" y="15912"/>
                      <a:pt x="13773" y="16466"/>
                    </a:cubicBezTo>
                    <a:cubicBezTo>
                      <a:pt x="13762" y="16472"/>
                      <a:pt x="13710" y="16497"/>
                      <a:pt x="13723" y="16516"/>
                    </a:cubicBezTo>
                    <a:cubicBezTo>
                      <a:pt x="13926" y="16820"/>
                      <a:pt x="13896" y="17107"/>
                      <a:pt x="13621" y="17384"/>
                    </a:cubicBezTo>
                    <a:cubicBezTo>
                      <a:pt x="13621" y="17389"/>
                      <a:pt x="13619" y="17395"/>
                      <a:pt x="13619" y="17400"/>
                    </a:cubicBezTo>
                    <a:cubicBezTo>
                      <a:pt x="13935" y="17718"/>
                      <a:pt x="13946" y="18048"/>
                      <a:pt x="13621" y="18374"/>
                    </a:cubicBezTo>
                    <a:cubicBezTo>
                      <a:pt x="13621" y="18378"/>
                      <a:pt x="13619" y="18385"/>
                      <a:pt x="13619" y="18389"/>
                    </a:cubicBezTo>
                    <a:cubicBezTo>
                      <a:pt x="13853" y="18625"/>
                      <a:pt x="14007" y="18994"/>
                      <a:pt x="13729" y="19253"/>
                    </a:cubicBezTo>
                    <a:cubicBezTo>
                      <a:pt x="13448" y="19515"/>
                      <a:pt x="13041" y="19539"/>
                      <a:pt x="12636" y="19539"/>
                    </a:cubicBezTo>
                    <a:cubicBezTo>
                      <a:pt x="12550" y="19539"/>
                      <a:pt x="12311" y="19554"/>
                      <a:pt x="12281" y="19632"/>
                    </a:cubicBezTo>
                    <a:cubicBezTo>
                      <a:pt x="12099" y="20091"/>
                      <a:pt x="11688" y="20469"/>
                      <a:pt x="10908" y="20502"/>
                    </a:cubicBezTo>
                    <a:cubicBezTo>
                      <a:pt x="10785" y="20506"/>
                      <a:pt x="10434" y="20649"/>
                      <a:pt x="10722" y="20637"/>
                    </a:cubicBezTo>
                    <a:cubicBezTo>
                      <a:pt x="11658" y="20598"/>
                      <a:pt x="12448" y="20246"/>
                      <a:pt x="12712" y="19579"/>
                    </a:cubicBezTo>
                    <a:cubicBezTo>
                      <a:pt x="12593" y="19610"/>
                      <a:pt x="12474" y="19641"/>
                      <a:pt x="12357" y="19672"/>
                    </a:cubicBezTo>
                    <a:cubicBezTo>
                      <a:pt x="13021" y="19672"/>
                      <a:pt x="13784" y="19674"/>
                      <a:pt x="14162" y="19199"/>
                    </a:cubicBezTo>
                    <a:cubicBezTo>
                      <a:pt x="14292" y="19038"/>
                      <a:pt x="14340" y="18842"/>
                      <a:pt x="14292" y="18659"/>
                    </a:cubicBezTo>
                    <a:cubicBezTo>
                      <a:pt x="14273" y="18580"/>
                      <a:pt x="14175" y="18485"/>
                      <a:pt x="14162" y="18409"/>
                    </a:cubicBezTo>
                    <a:cubicBezTo>
                      <a:pt x="14130" y="18217"/>
                      <a:pt x="14223" y="18189"/>
                      <a:pt x="14264" y="18026"/>
                    </a:cubicBezTo>
                    <a:cubicBezTo>
                      <a:pt x="14307" y="17851"/>
                      <a:pt x="14286" y="17713"/>
                      <a:pt x="14243" y="17539"/>
                    </a:cubicBezTo>
                    <a:cubicBezTo>
                      <a:pt x="14195" y="17355"/>
                      <a:pt x="14195" y="17285"/>
                      <a:pt x="14240" y="17102"/>
                    </a:cubicBezTo>
                    <a:cubicBezTo>
                      <a:pt x="14266" y="16997"/>
                      <a:pt x="14310" y="16931"/>
                      <a:pt x="14310" y="16818"/>
                    </a:cubicBezTo>
                    <a:cubicBezTo>
                      <a:pt x="14310" y="16747"/>
                      <a:pt x="14232" y="16620"/>
                      <a:pt x="14243" y="16550"/>
                    </a:cubicBezTo>
                    <a:cubicBezTo>
                      <a:pt x="14288" y="16251"/>
                      <a:pt x="14258" y="16486"/>
                      <a:pt x="14455" y="16263"/>
                    </a:cubicBezTo>
                    <a:cubicBezTo>
                      <a:pt x="14569" y="16133"/>
                      <a:pt x="14712" y="16027"/>
                      <a:pt x="14795" y="15880"/>
                    </a:cubicBezTo>
                    <a:cubicBezTo>
                      <a:pt x="15087" y="15354"/>
                      <a:pt x="14944" y="14729"/>
                      <a:pt x="15180" y="14179"/>
                    </a:cubicBezTo>
                    <a:cubicBezTo>
                      <a:pt x="15682" y="12994"/>
                      <a:pt x="16873" y="12277"/>
                      <a:pt x="17893" y="11334"/>
                    </a:cubicBezTo>
                    <a:cubicBezTo>
                      <a:pt x="21374" y="8119"/>
                      <a:pt x="20220" y="3325"/>
                      <a:pt x="15466" y="1117"/>
                    </a:cubicBezTo>
                    <a:cubicBezTo>
                      <a:pt x="11240" y="-847"/>
                      <a:pt x="5390" y="-148"/>
                      <a:pt x="2218" y="2640"/>
                    </a:cubicBezTo>
                    <a:cubicBezTo>
                      <a:pt x="584" y="4076"/>
                      <a:pt x="-202" y="5935"/>
                      <a:pt x="45" y="7779"/>
                    </a:cubicBezTo>
                    <a:cubicBezTo>
                      <a:pt x="192" y="8891"/>
                      <a:pt x="716" y="9968"/>
                      <a:pt x="1562" y="10905"/>
                    </a:cubicBezTo>
                    <a:cubicBezTo>
                      <a:pt x="2435" y="11871"/>
                      <a:pt x="3753" y="12566"/>
                      <a:pt x="4437" y="13626"/>
                    </a:cubicBezTo>
                    <a:cubicBezTo>
                      <a:pt x="4792" y="14175"/>
                      <a:pt x="4989" y="14760"/>
                      <a:pt x="5033" y="15363"/>
                    </a:cubicBezTo>
                    <a:cubicBezTo>
                      <a:pt x="5052" y="15647"/>
                      <a:pt x="5074" y="15886"/>
                      <a:pt x="5293" y="16137"/>
                    </a:cubicBezTo>
                    <a:cubicBezTo>
                      <a:pt x="5516" y="16393"/>
                      <a:pt x="5669" y="16444"/>
                      <a:pt x="5658" y="16748"/>
                    </a:cubicBezTo>
                    <a:cubicBezTo>
                      <a:pt x="5650" y="16978"/>
                      <a:pt x="5786" y="17175"/>
                      <a:pt x="5788" y="17389"/>
                    </a:cubicBezTo>
                    <a:cubicBezTo>
                      <a:pt x="5790" y="17617"/>
                      <a:pt x="5593" y="17786"/>
                      <a:pt x="5656" y="18030"/>
                    </a:cubicBezTo>
                    <a:cubicBezTo>
                      <a:pt x="5689" y="18160"/>
                      <a:pt x="5786" y="18245"/>
                      <a:pt x="5788" y="18378"/>
                    </a:cubicBezTo>
                    <a:cubicBezTo>
                      <a:pt x="5788" y="18515"/>
                      <a:pt x="5689" y="18608"/>
                      <a:pt x="5656" y="18743"/>
                    </a:cubicBezTo>
                    <a:cubicBezTo>
                      <a:pt x="5602" y="18968"/>
                      <a:pt x="5689" y="19197"/>
                      <a:pt x="5890" y="19373"/>
                    </a:cubicBezTo>
                    <a:cubicBezTo>
                      <a:pt x="6249" y="19686"/>
                      <a:pt x="6598" y="19574"/>
                      <a:pt x="7048" y="19670"/>
                    </a:cubicBezTo>
                    <a:cubicBezTo>
                      <a:pt x="7354" y="19736"/>
                      <a:pt x="7098" y="19615"/>
                      <a:pt x="7289" y="19779"/>
                    </a:cubicBezTo>
                    <a:cubicBezTo>
                      <a:pt x="7403" y="19878"/>
                      <a:pt x="7449" y="20032"/>
                      <a:pt x="7566" y="20139"/>
                    </a:cubicBezTo>
                    <a:cubicBezTo>
                      <a:pt x="7728" y="20288"/>
                      <a:pt x="7932" y="20409"/>
                      <a:pt x="8168" y="20494"/>
                    </a:cubicBezTo>
                    <a:cubicBezTo>
                      <a:pt x="8889" y="20753"/>
                      <a:pt x="9897" y="20635"/>
                      <a:pt x="10677" y="20635"/>
                    </a:cubicBezTo>
                    <a:cubicBezTo>
                      <a:pt x="10772" y="20638"/>
                      <a:pt x="11168" y="20503"/>
                      <a:pt x="10952" y="20503"/>
                    </a:cubicBezTo>
                    <a:close/>
                  </a:path>
                </a:pathLst>
              </a:custGeom>
              <a:solidFill>
                <a:srgbClr val="20150B"/>
              </a:solidFill>
              <a:ln w="12700">
                <a:miter lim="400000"/>
              </a:ln>
            </p:spPr>
            <p:txBody>
              <a:bodyPr lIns="21431" tIns="21431" rIns="21431" bIns="21431" anchor="ctr"/>
              <a:lstStyle/>
              <a:p>
                <a:pPr>
                  <a:defRPr sz="3000">
                    <a:solidFill>
                      <a:srgbClr val="FFFFFF"/>
                    </a:solidFill>
                  </a:defRPr>
                </a:pPr>
                <a:endParaRPr sz="1688" dirty="0"/>
              </a:p>
            </p:txBody>
          </p:sp>
          <p:sp>
            <p:nvSpPr>
              <p:cNvPr id="76" name="Shape">
                <a:extLst>
                  <a:ext uri="{FF2B5EF4-FFF2-40B4-BE49-F238E27FC236}">
                    <a16:creationId xmlns:a16="http://schemas.microsoft.com/office/drawing/2014/main" id="{DFA90B38-E5CD-428E-BD1A-8DBABA647668}"/>
                  </a:ext>
                </a:extLst>
              </p:cNvPr>
              <p:cNvSpPr/>
              <p:nvPr/>
            </p:nvSpPr>
            <p:spPr>
              <a:xfrm>
                <a:off x="5370055" y="3030032"/>
                <a:ext cx="1391289" cy="1846122"/>
              </a:xfrm>
              <a:custGeom>
                <a:avLst/>
                <a:gdLst/>
                <a:ahLst/>
                <a:cxnLst>
                  <a:cxn ang="0">
                    <a:pos x="wd2" y="hd2"/>
                  </a:cxn>
                  <a:cxn ang="5400000">
                    <a:pos x="wd2" y="hd2"/>
                  </a:cxn>
                  <a:cxn ang="10800000">
                    <a:pos x="wd2" y="hd2"/>
                  </a:cxn>
                  <a:cxn ang="16200000">
                    <a:pos x="wd2" y="hd2"/>
                  </a:cxn>
                </a:cxnLst>
                <a:rect l="0" t="0" r="r" b="b"/>
                <a:pathLst>
                  <a:path w="21067" h="21000" extrusionOk="0">
                    <a:moveTo>
                      <a:pt x="18433" y="2689"/>
                    </a:moveTo>
                    <a:cubicBezTo>
                      <a:pt x="15497" y="2764"/>
                      <a:pt x="14112" y="4314"/>
                      <a:pt x="13409" y="6115"/>
                    </a:cubicBezTo>
                    <a:cubicBezTo>
                      <a:pt x="13062" y="6032"/>
                      <a:pt x="12727" y="5920"/>
                      <a:pt x="12429" y="5768"/>
                    </a:cubicBezTo>
                    <a:cubicBezTo>
                      <a:pt x="12132" y="5615"/>
                      <a:pt x="11875" y="5426"/>
                      <a:pt x="11660" y="5215"/>
                    </a:cubicBezTo>
                    <a:cubicBezTo>
                      <a:pt x="12880" y="4547"/>
                      <a:pt x="13959" y="3587"/>
                      <a:pt x="14149" y="2428"/>
                    </a:cubicBezTo>
                    <a:cubicBezTo>
                      <a:pt x="14319" y="1385"/>
                      <a:pt x="13575" y="257"/>
                      <a:pt x="12115" y="46"/>
                    </a:cubicBezTo>
                    <a:cubicBezTo>
                      <a:pt x="8481" y="-482"/>
                      <a:pt x="8518" y="3717"/>
                      <a:pt x="9738" y="5280"/>
                    </a:cubicBezTo>
                    <a:cubicBezTo>
                      <a:pt x="9775" y="5326"/>
                      <a:pt x="9816" y="5373"/>
                      <a:pt x="9853" y="5416"/>
                    </a:cubicBezTo>
                    <a:cubicBezTo>
                      <a:pt x="9142" y="5749"/>
                      <a:pt x="8212" y="6063"/>
                      <a:pt x="7232" y="6261"/>
                    </a:cubicBezTo>
                    <a:cubicBezTo>
                      <a:pt x="6483" y="4864"/>
                      <a:pt x="5255" y="3721"/>
                      <a:pt x="3056" y="3584"/>
                    </a:cubicBezTo>
                    <a:cubicBezTo>
                      <a:pt x="2225" y="3531"/>
                      <a:pt x="591" y="3606"/>
                      <a:pt x="149" y="4277"/>
                    </a:cubicBezTo>
                    <a:cubicBezTo>
                      <a:pt x="-496" y="5258"/>
                      <a:pt x="1104" y="6392"/>
                      <a:pt x="2154" y="6730"/>
                    </a:cubicBezTo>
                    <a:cubicBezTo>
                      <a:pt x="3217" y="7072"/>
                      <a:pt x="4486" y="7122"/>
                      <a:pt x="5776" y="6988"/>
                    </a:cubicBezTo>
                    <a:cubicBezTo>
                      <a:pt x="5818" y="7084"/>
                      <a:pt x="5863" y="7178"/>
                      <a:pt x="5900" y="7274"/>
                    </a:cubicBezTo>
                    <a:cubicBezTo>
                      <a:pt x="7637" y="11576"/>
                      <a:pt x="7856" y="16449"/>
                      <a:pt x="7608" y="20907"/>
                    </a:cubicBezTo>
                    <a:cubicBezTo>
                      <a:pt x="7596" y="21118"/>
                      <a:pt x="9254" y="20956"/>
                      <a:pt x="9274" y="20571"/>
                    </a:cubicBezTo>
                    <a:cubicBezTo>
                      <a:pt x="9473" y="17012"/>
                      <a:pt x="9204" y="13446"/>
                      <a:pt x="8410" y="9930"/>
                    </a:cubicBezTo>
                    <a:cubicBezTo>
                      <a:pt x="8191" y="8967"/>
                      <a:pt x="7943" y="7790"/>
                      <a:pt x="7455" y="6715"/>
                    </a:cubicBezTo>
                    <a:cubicBezTo>
                      <a:pt x="8472" y="6494"/>
                      <a:pt x="9452" y="6187"/>
                      <a:pt x="10308" y="5839"/>
                    </a:cubicBezTo>
                    <a:cubicBezTo>
                      <a:pt x="11057" y="6407"/>
                      <a:pt x="12074" y="6696"/>
                      <a:pt x="13169" y="6789"/>
                    </a:cubicBezTo>
                    <a:cubicBezTo>
                      <a:pt x="12983" y="7414"/>
                      <a:pt x="12863" y="8051"/>
                      <a:pt x="12772" y="8653"/>
                    </a:cubicBezTo>
                    <a:cubicBezTo>
                      <a:pt x="12471" y="10713"/>
                      <a:pt x="12268" y="12778"/>
                      <a:pt x="12169" y="14850"/>
                    </a:cubicBezTo>
                    <a:cubicBezTo>
                      <a:pt x="12074" y="16797"/>
                      <a:pt x="11842" y="18863"/>
                      <a:pt x="12483" y="20770"/>
                    </a:cubicBezTo>
                    <a:cubicBezTo>
                      <a:pt x="12582" y="21068"/>
                      <a:pt x="14257" y="20745"/>
                      <a:pt x="14149" y="20435"/>
                    </a:cubicBezTo>
                    <a:cubicBezTo>
                      <a:pt x="13508" y="18531"/>
                      <a:pt x="13744" y="16459"/>
                      <a:pt x="13835" y="14514"/>
                    </a:cubicBezTo>
                    <a:cubicBezTo>
                      <a:pt x="13938" y="12374"/>
                      <a:pt x="14149" y="10234"/>
                      <a:pt x="14468" y="8106"/>
                    </a:cubicBezTo>
                    <a:cubicBezTo>
                      <a:pt x="14534" y="7675"/>
                      <a:pt x="14596" y="7240"/>
                      <a:pt x="14687" y="6808"/>
                    </a:cubicBezTo>
                    <a:cubicBezTo>
                      <a:pt x="15927" y="6740"/>
                      <a:pt x="17159" y="6485"/>
                      <a:pt x="18131" y="6162"/>
                    </a:cubicBezTo>
                    <a:cubicBezTo>
                      <a:pt x="19190" y="5808"/>
                      <a:pt x="21046" y="5121"/>
                      <a:pt x="21067" y="4093"/>
                    </a:cubicBezTo>
                    <a:cubicBezTo>
                      <a:pt x="21104" y="3096"/>
                      <a:pt x="19553" y="2661"/>
                      <a:pt x="18433" y="2689"/>
                    </a:cubicBezTo>
                    <a:close/>
                    <a:moveTo>
                      <a:pt x="1993" y="5149"/>
                    </a:moveTo>
                    <a:cubicBezTo>
                      <a:pt x="1894" y="5000"/>
                      <a:pt x="1753" y="4758"/>
                      <a:pt x="1753" y="4600"/>
                    </a:cubicBezTo>
                    <a:cubicBezTo>
                      <a:pt x="1757" y="4236"/>
                      <a:pt x="1604" y="4423"/>
                      <a:pt x="2092" y="4249"/>
                    </a:cubicBezTo>
                    <a:cubicBezTo>
                      <a:pt x="2655" y="4047"/>
                      <a:pt x="3420" y="4485"/>
                      <a:pt x="3866" y="4746"/>
                    </a:cubicBezTo>
                    <a:cubicBezTo>
                      <a:pt x="4635" y="5199"/>
                      <a:pt x="5152" y="5817"/>
                      <a:pt x="5524" y="6482"/>
                    </a:cubicBezTo>
                    <a:cubicBezTo>
                      <a:pt x="4052" y="6532"/>
                      <a:pt x="2684" y="6199"/>
                      <a:pt x="1993" y="5149"/>
                    </a:cubicBezTo>
                    <a:close/>
                    <a:moveTo>
                      <a:pt x="10767" y="2357"/>
                    </a:moveTo>
                    <a:cubicBezTo>
                      <a:pt x="10784" y="2189"/>
                      <a:pt x="10928" y="667"/>
                      <a:pt x="11160" y="611"/>
                    </a:cubicBezTo>
                    <a:cubicBezTo>
                      <a:pt x="11511" y="527"/>
                      <a:pt x="12198" y="1394"/>
                      <a:pt x="12301" y="1574"/>
                    </a:cubicBezTo>
                    <a:cubicBezTo>
                      <a:pt x="12553" y="2015"/>
                      <a:pt x="12570" y="2525"/>
                      <a:pt x="12425" y="2991"/>
                    </a:cubicBezTo>
                    <a:cubicBezTo>
                      <a:pt x="12231" y="3609"/>
                      <a:pt x="11776" y="4162"/>
                      <a:pt x="11193" y="4618"/>
                    </a:cubicBezTo>
                    <a:cubicBezTo>
                      <a:pt x="11040" y="4360"/>
                      <a:pt x="10924" y="4087"/>
                      <a:pt x="10854" y="3814"/>
                    </a:cubicBezTo>
                    <a:cubicBezTo>
                      <a:pt x="10722" y="3339"/>
                      <a:pt x="10717" y="2842"/>
                      <a:pt x="10767" y="2357"/>
                    </a:cubicBezTo>
                    <a:close/>
                    <a:moveTo>
                      <a:pt x="17598" y="5823"/>
                    </a:moveTo>
                    <a:cubicBezTo>
                      <a:pt x="16800" y="6125"/>
                      <a:pt x="15807" y="6296"/>
                      <a:pt x="14832" y="6283"/>
                    </a:cubicBezTo>
                    <a:cubicBezTo>
                      <a:pt x="14923" y="5957"/>
                      <a:pt x="15034" y="5634"/>
                      <a:pt x="15187" y="5320"/>
                    </a:cubicBezTo>
                    <a:cubicBezTo>
                      <a:pt x="15415" y="4845"/>
                      <a:pt x="15741" y="4311"/>
                      <a:pt x="16217" y="3947"/>
                    </a:cubicBezTo>
                    <a:cubicBezTo>
                      <a:pt x="16887" y="3438"/>
                      <a:pt x="18007" y="3037"/>
                      <a:pt x="18834" y="3547"/>
                    </a:cubicBezTo>
                    <a:cubicBezTo>
                      <a:pt x="20219" y="4410"/>
                      <a:pt x="18739" y="5395"/>
                      <a:pt x="17598" y="5823"/>
                    </a:cubicBezTo>
                    <a:close/>
                  </a:path>
                </a:pathLst>
              </a:custGeom>
              <a:solidFill>
                <a:srgbClr val="FFFFFF"/>
              </a:solidFill>
              <a:ln w="12700">
                <a:miter lim="400000"/>
              </a:ln>
            </p:spPr>
            <p:txBody>
              <a:bodyPr lIns="21431" tIns="21431" rIns="21431" bIns="21431" anchor="ctr"/>
              <a:lstStyle/>
              <a:p>
                <a:pPr>
                  <a:defRPr sz="3000">
                    <a:solidFill>
                      <a:srgbClr val="FFFFFF"/>
                    </a:solidFill>
                  </a:defRPr>
                </a:pPr>
                <a:endParaRPr sz="1688" dirty="0"/>
              </a:p>
            </p:txBody>
          </p:sp>
          <p:sp>
            <p:nvSpPr>
              <p:cNvPr id="77" name="Shape">
                <a:extLst>
                  <a:ext uri="{FF2B5EF4-FFF2-40B4-BE49-F238E27FC236}">
                    <a16:creationId xmlns:a16="http://schemas.microsoft.com/office/drawing/2014/main" id="{4328978E-5A57-48F5-BCF5-FF6D14D5D4FB}"/>
                  </a:ext>
                </a:extLst>
              </p:cNvPr>
              <p:cNvSpPr/>
              <p:nvPr/>
            </p:nvSpPr>
            <p:spPr>
              <a:xfrm>
                <a:off x="5342751" y="3030032"/>
                <a:ext cx="1391287" cy="1846122"/>
              </a:xfrm>
              <a:custGeom>
                <a:avLst/>
                <a:gdLst/>
                <a:ahLst/>
                <a:cxnLst>
                  <a:cxn ang="0">
                    <a:pos x="wd2" y="hd2"/>
                  </a:cxn>
                  <a:cxn ang="5400000">
                    <a:pos x="wd2" y="hd2"/>
                  </a:cxn>
                  <a:cxn ang="10800000">
                    <a:pos x="wd2" y="hd2"/>
                  </a:cxn>
                  <a:cxn ang="16200000">
                    <a:pos x="wd2" y="hd2"/>
                  </a:cxn>
                </a:cxnLst>
                <a:rect l="0" t="0" r="r" b="b"/>
                <a:pathLst>
                  <a:path w="21067" h="21000" extrusionOk="0">
                    <a:moveTo>
                      <a:pt x="18433" y="2689"/>
                    </a:moveTo>
                    <a:cubicBezTo>
                      <a:pt x="15497" y="2764"/>
                      <a:pt x="14112" y="4314"/>
                      <a:pt x="13409" y="6115"/>
                    </a:cubicBezTo>
                    <a:cubicBezTo>
                      <a:pt x="13062" y="6032"/>
                      <a:pt x="12727" y="5920"/>
                      <a:pt x="12429" y="5768"/>
                    </a:cubicBezTo>
                    <a:cubicBezTo>
                      <a:pt x="12132" y="5615"/>
                      <a:pt x="11875" y="5426"/>
                      <a:pt x="11660" y="5215"/>
                    </a:cubicBezTo>
                    <a:cubicBezTo>
                      <a:pt x="12880" y="4547"/>
                      <a:pt x="13959" y="3587"/>
                      <a:pt x="14149" y="2428"/>
                    </a:cubicBezTo>
                    <a:cubicBezTo>
                      <a:pt x="14319" y="1385"/>
                      <a:pt x="13575" y="257"/>
                      <a:pt x="12115" y="46"/>
                    </a:cubicBezTo>
                    <a:cubicBezTo>
                      <a:pt x="8481" y="-482"/>
                      <a:pt x="8518" y="3717"/>
                      <a:pt x="9738" y="5280"/>
                    </a:cubicBezTo>
                    <a:cubicBezTo>
                      <a:pt x="9775" y="5326"/>
                      <a:pt x="9816" y="5373"/>
                      <a:pt x="9853" y="5416"/>
                    </a:cubicBezTo>
                    <a:cubicBezTo>
                      <a:pt x="9142" y="5749"/>
                      <a:pt x="8212" y="6063"/>
                      <a:pt x="7232" y="6261"/>
                    </a:cubicBezTo>
                    <a:cubicBezTo>
                      <a:pt x="6483" y="4864"/>
                      <a:pt x="5255" y="3721"/>
                      <a:pt x="3056" y="3584"/>
                    </a:cubicBezTo>
                    <a:cubicBezTo>
                      <a:pt x="2225" y="3531"/>
                      <a:pt x="591" y="3606"/>
                      <a:pt x="149" y="4277"/>
                    </a:cubicBezTo>
                    <a:cubicBezTo>
                      <a:pt x="-496" y="5258"/>
                      <a:pt x="1104" y="6392"/>
                      <a:pt x="2154" y="6730"/>
                    </a:cubicBezTo>
                    <a:cubicBezTo>
                      <a:pt x="3217" y="7072"/>
                      <a:pt x="4486" y="7122"/>
                      <a:pt x="5776" y="6988"/>
                    </a:cubicBezTo>
                    <a:cubicBezTo>
                      <a:pt x="5818" y="7084"/>
                      <a:pt x="5863" y="7178"/>
                      <a:pt x="5900" y="7274"/>
                    </a:cubicBezTo>
                    <a:cubicBezTo>
                      <a:pt x="7637" y="11576"/>
                      <a:pt x="7856" y="16449"/>
                      <a:pt x="7608" y="20907"/>
                    </a:cubicBezTo>
                    <a:cubicBezTo>
                      <a:pt x="7596" y="21118"/>
                      <a:pt x="9254" y="20956"/>
                      <a:pt x="9274" y="20571"/>
                    </a:cubicBezTo>
                    <a:cubicBezTo>
                      <a:pt x="9473" y="17012"/>
                      <a:pt x="9204" y="13446"/>
                      <a:pt x="8410" y="9930"/>
                    </a:cubicBezTo>
                    <a:cubicBezTo>
                      <a:pt x="8191" y="8967"/>
                      <a:pt x="7943" y="7790"/>
                      <a:pt x="7455" y="6715"/>
                    </a:cubicBezTo>
                    <a:cubicBezTo>
                      <a:pt x="8472" y="6494"/>
                      <a:pt x="9452" y="6187"/>
                      <a:pt x="10308" y="5839"/>
                    </a:cubicBezTo>
                    <a:cubicBezTo>
                      <a:pt x="11057" y="6407"/>
                      <a:pt x="12074" y="6696"/>
                      <a:pt x="13169" y="6789"/>
                    </a:cubicBezTo>
                    <a:cubicBezTo>
                      <a:pt x="12983" y="7414"/>
                      <a:pt x="12863" y="8051"/>
                      <a:pt x="12772" y="8653"/>
                    </a:cubicBezTo>
                    <a:cubicBezTo>
                      <a:pt x="12471" y="10713"/>
                      <a:pt x="12268" y="12778"/>
                      <a:pt x="12169" y="14850"/>
                    </a:cubicBezTo>
                    <a:cubicBezTo>
                      <a:pt x="12074" y="16797"/>
                      <a:pt x="11842" y="18863"/>
                      <a:pt x="12483" y="20770"/>
                    </a:cubicBezTo>
                    <a:cubicBezTo>
                      <a:pt x="12582" y="21068"/>
                      <a:pt x="14257" y="20745"/>
                      <a:pt x="14149" y="20435"/>
                    </a:cubicBezTo>
                    <a:cubicBezTo>
                      <a:pt x="13508" y="18531"/>
                      <a:pt x="13744" y="16459"/>
                      <a:pt x="13835" y="14514"/>
                    </a:cubicBezTo>
                    <a:cubicBezTo>
                      <a:pt x="13938" y="12374"/>
                      <a:pt x="14149" y="10234"/>
                      <a:pt x="14468" y="8106"/>
                    </a:cubicBezTo>
                    <a:cubicBezTo>
                      <a:pt x="14534" y="7675"/>
                      <a:pt x="14596" y="7240"/>
                      <a:pt x="14687" y="6808"/>
                    </a:cubicBezTo>
                    <a:cubicBezTo>
                      <a:pt x="15927" y="6740"/>
                      <a:pt x="17159" y="6485"/>
                      <a:pt x="18131" y="6162"/>
                    </a:cubicBezTo>
                    <a:cubicBezTo>
                      <a:pt x="19190" y="5808"/>
                      <a:pt x="21046" y="5121"/>
                      <a:pt x="21067" y="4093"/>
                    </a:cubicBezTo>
                    <a:cubicBezTo>
                      <a:pt x="21104" y="3096"/>
                      <a:pt x="19549" y="2661"/>
                      <a:pt x="18433" y="2689"/>
                    </a:cubicBezTo>
                    <a:close/>
                    <a:moveTo>
                      <a:pt x="1989" y="5149"/>
                    </a:moveTo>
                    <a:cubicBezTo>
                      <a:pt x="1890" y="5000"/>
                      <a:pt x="1749" y="4758"/>
                      <a:pt x="1749" y="4600"/>
                    </a:cubicBezTo>
                    <a:cubicBezTo>
                      <a:pt x="1753" y="4236"/>
                      <a:pt x="1600" y="4423"/>
                      <a:pt x="2088" y="4249"/>
                    </a:cubicBezTo>
                    <a:cubicBezTo>
                      <a:pt x="2651" y="4047"/>
                      <a:pt x="3415" y="4485"/>
                      <a:pt x="3862" y="4746"/>
                    </a:cubicBezTo>
                    <a:cubicBezTo>
                      <a:pt x="4631" y="5199"/>
                      <a:pt x="5148" y="5817"/>
                      <a:pt x="5520" y="6482"/>
                    </a:cubicBezTo>
                    <a:cubicBezTo>
                      <a:pt x="4048" y="6532"/>
                      <a:pt x="2684" y="6199"/>
                      <a:pt x="1989" y="5149"/>
                    </a:cubicBezTo>
                    <a:close/>
                    <a:moveTo>
                      <a:pt x="10767" y="2357"/>
                    </a:moveTo>
                    <a:cubicBezTo>
                      <a:pt x="10784" y="2189"/>
                      <a:pt x="10928" y="667"/>
                      <a:pt x="11160" y="611"/>
                    </a:cubicBezTo>
                    <a:cubicBezTo>
                      <a:pt x="11511" y="527"/>
                      <a:pt x="12198" y="1394"/>
                      <a:pt x="12301" y="1574"/>
                    </a:cubicBezTo>
                    <a:cubicBezTo>
                      <a:pt x="12553" y="2015"/>
                      <a:pt x="12570" y="2525"/>
                      <a:pt x="12425" y="2991"/>
                    </a:cubicBezTo>
                    <a:cubicBezTo>
                      <a:pt x="12231" y="3609"/>
                      <a:pt x="11776" y="4162"/>
                      <a:pt x="11193" y="4618"/>
                    </a:cubicBezTo>
                    <a:cubicBezTo>
                      <a:pt x="11040" y="4360"/>
                      <a:pt x="10924" y="4087"/>
                      <a:pt x="10854" y="3814"/>
                    </a:cubicBezTo>
                    <a:cubicBezTo>
                      <a:pt x="10722" y="3339"/>
                      <a:pt x="10717" y="2842"/>
                      <a:pt x="10767" y="2357"/>
                    </a:cubicBezTo>
                    <a:close/>
                    <a:moveTo>
                      <a:pt x="17598" y="5823"/>
                    </a:moveTo>
                    <a:cubicBezTo>
                      <a:pt x="16800" y="6125"/>
                      <a:pt x="15803" y="6296"/>
                      <a:pt x="14832" y="6283"/>
                    </a:cubicBezTo>
                    <a:cubicBezTo>
                      <a:pt x="14923" y="5957"/>
                      <a:pt x="15034" y="5634"/>
                      <a:pt x="15187" y="5320"/>
                    </a:cubicBezTo>
                    <a:cubicBezTo>
                      <a:pt x="15415" y="4845"/>
                      <a:pt x="15741" y="4311"/>
                      <a:pt x="16217" y="3947"/>
                    </a:cubicBezTo>
                    <a:cubicBezTo>
                      <a:pt x="16887" y="3438"/>
                      <a:pt x="18007" y="3037"/>
                      <a:pt x="18834" y="3547"/>
                    </a:cubicBezTo>
                    <a:cubicBezTo>
                      <a:pt x="20219" y="4410"/>
                      <a:pt x="18739" y="5395"/>
                      <a:pt x="17598" y="5823"/>
                    </a:cubicBezTo>
                    <a:close/>
                  </a:path>
                </a:pathLst>
              </a:custGeom>
              <a:solidFill>
                <a:srgbClr val="20150B"/>
              </a:solidFill>
              <a:ln w="12700">
                <a:miter lim="400000"/>
              </a:ln>
            </p:spPr>
            <p:txBody>
              <a:bodyPr lIns="21431" tIns="21431" rIns="21431" bIns="21431" anchor="ctr"/>
              <a:lstStyle/>
              <a:p>
                <a:pPr>
                  <a:defRPr sz="3000">
                    <a:solidFill>
                      <a:srgbClr val="FFFFFF"/>
                    </a:solidFill>
                  </a:defRPr>
                </a:pPr>
                <a:endParaRPr sz="1688" dirty="0"/>
              </a:p>
            </p:txBody>
          </p:sp>
          <p:sp>
            <p:nvSpPr>
              <p:cNvPr id="78" name="Shape">
                <a:extLst>
                  <a:ext uri="{FF2B5EF4-FFF2-40B4-BE49-F238E27FC236}">
                    <a16:creationId xmlns:a16="http://schemas.microsoft.com/office/drawing/2014/main" id="{8AADF27C-A617-487E-89AA-1F3090173F2B}"/>
                  </a:ext>
                </a:extLst>
              </p:cNvPr>
              <p:cNvSpPr/>
              <p:nvPr/>
            </p:nvSpPr>
            <p:spPr>
              <a:xfrm>
                <a:off x="5615814" y="4804942"/>
                <a:ext cx="943979" cy="174214"/>
              </a:xfrm>
              <a:custGeom>
                <a:avLst/>
                <a:gdLst/>
                <a:ahLst/>
                <a:cxnLst>
                  <a:cxn ang="0">
                    <a:pos x="wd2" y="hd2"/>
                  </a:cxn>
                  <a:cxn ang="5400000">
                    <a:pos x="wd2" y="hd2"/>
                  </a:cxn>
                  <a:cxn ang="10800000">
                    <a:pos x="wd2" y="hd2"/>
                  </a:cxn>
                  <a:cxn ang="16200000">
                    <a:pos x="wd2" y="hd2"/>
                  </a:cxn>
                </a:cxnLst>
                <a:rect l="0" t="0" r="r" b="b"/>
                <a:pathLst>
                  <a:path w="21600" h="21600" extrusionOk="0">
                    <a:moveTo>
                      <a:pt x="19607" y="21600"/>
                    </a:moveTo>
                    <a:lnTo>
                      <a:pt x="1993" y="21600"/>
                    </a:lnTo>
                    <a:cubicBezTo>
                      <a:pt x="893" y="21600"/>
                      <a:pt x="0" y="16758"/>
                      <a:pt x="0" y="10800"/>
                    </a:cubicBezTo>
                    <a:lnTo>
                      <a:pt x="0" y="10800"/>
                    </a:lnTo>
                    <a:cubicBezTo>
                      <a:pt x="0" y="4841"/>
                      <a:pt x="893" y="0"/>
                      <a:pt x="1993" y="0"/>
                    </a:cubicBezTo>
                    <a:lnTo>
                      <a:pt x="19607" y="0"/>
                    </a:lnTo>
                    <a:cubicBezTo>
                      <a:pt x="20707" y="0"/>
                      <a:pt x="21600" y="4842"/>
                      <a:pt x="21600" y="10800"/>
                    </a:cubicBezTo>
                    <a:lnTo>
                      <a:pt x="21600" y="10800"/>
                    </a:lnTo>
                    <a:cubicBezTo>
                      <a:pt x="21600" y="16759"/>
                      <a:pt x="20713" y="21600"/>
                      <a:pt x="19607" y="21600"/>
                    </a:cubicBezTo>
                    <a:close/>
                  </a:path>
                </a:pathLst>
              </a:custGeom>
              <a:solidFill>
                <a:srgbClr val="4D443E"/>
              </a:solidFill>
              <a:ln w="12700">
                <a:miter lim="400000"/>
              </a:ln>
            </p:spPr>
            <p:txBody>
              <a:bodyPr lIns="21431" tIns="21431" rIns="21431" bIns="21431" anchor="ctr"/>
              <a:lstStyle/>
              <a:p>
                <a:pPr>
                  <a:defRPr sz="3000">
                    <a:solidFill>
                      <a:srgbClr val="FFFFFF"/>
                    </a:solidFill>
                  </a:defRPr>
                </a:pPr>
                <a:endParaRPr sz="1688" dirty="0"/>
              </a:p>
            </p:txBody>
          </p:sp>
          <p:sp>
            <p:nvSpPr>
              <p:cNvPr id="79" name="Shape">
                <a:extLst>
                  <a:ext uri="{FF2B5EF4-FFF2-40B4-BE49-F238E27FC236}">
                    <a16:creationId xmlns:a16="http://schemas.microsoft.com/office/drawing/2014/main" id="{F6A1C5CD-D5FC-4FA0-9644-6EB4C6270651}"/>
                  </a:ext>
                </a:extLst>
              </p:cNvPr>
              <p:cNvSpPr/>
              <p:nvPr/>
            </p:nvSpPr>
            <p:spPr>
              <a:xfrm>
                <a:off x="5615814" y="4996086"/>
                <a:ext cx="943979" cy="174214"/>
              </a:xfrm>
              <a:custGeom>
                <a:avLst/>
                <a:gdLst/>
                <a:ahLst/>
                <a:cxnLst>
                  <a:cxn ang="0">
                    <a:pos x="wd2" y="hd2"/>
                  </a:cxn>
                  <a:cxn ang="5400000">
                    <a:pos x="wd2" y="hd2"/>
                  </a:cxn>
                  <a:cxn ang="10800000">
                    <a:pos x="wd2" y="hd2"/>
                  </a:cxn>
                  <a:cxn ang="16200000">
                    <a:pos x="wd2" y="hd2"/>
                  </a:cxn>
                </a:cxnLst>
                <a:rect l="0" t="0" r="r" b="b"/>
                <a:pathLst>
                  <a:path w="21600" h="21600" extrusionOk="0">
                    <a:moveTo>
                      <a:pt x="19607" y="21600"/>
                    </a:moveTo>
                    <a:lnTo>
                      <a:pt x="1993" y="21600"/>
                    </a:lnTo>
                    <a:cubicBezTo>
                      <a:pt x="893" y="21600"/>
                      <a:pt x="0" y="16758"/>
                      <a:pt x="0" y="10800"/>
                    </a:cubicBezTo>
                    <a:lnTo>
                      <a:pt x="0" y="10800"/>
                    </a:lnTo>
                    <a:cubicBezTo>
                      <a:pt x="0" y="4841"/>
                      <a:pt x="893" y="0"/>
                      <a:pt x="1993" y="0"/>
                    </a:cubicBezTo>
                    <a:lnTo>
                      <a:pt x="19607" y="0"/>
                    </a:lnTo>
                    <a:cubicBezTo>
                      <a:pt x="20707" y="0"/>
                      <a:pt x="21600" y="4842"/>
                      <a:pt x="21600" y="10800"/>
                    </a:cubicBezTo>
                    <a:lnTo>
                      <a:pt x="21600" y="10800"/>
                    </a:lnTo>
                    <a:cubicBezTo>
                      <a:pt x="21600" y="16759"/>
                      <a:pt x="20713" y="21600"/>
                      <a:pt x="19607" y="21600"/>
                    </a:cubicBezTo>
                    <a:close/>
                  </a:path>
                </a:pathLst>
              </a:custGeom>
              <a:solidFill>
                <a:srgbClr val="20150B"/>
              </a:solidFill>
              <a:ln w="12700">
                <a:miter lim="400000"/>
              </a:ln>
            </p:spPr>
            <p:txBody>
              <a:bodyPr lIns="21431" tIns="21431" rIns="21431" bIns="21431" anchor="ctr"/>
              <a:lstStyle/>
              <a:p>
                <a:pPr>
                  <a:defRPr sz="3000">
                    <a:solidFill>
                      <a:srgbClr val="FFFFFF"/>
                    </a:solidFill>
                  </a:defRPr>
                </a:pPr>
                <a:endParaRPr sz="1688" dirty="0"/>
              </a:p>
            </p:txBody>
          </p:sp>
          <p:sp>
            <p:nvSpPr>
              <p:cNvPr id="80" name="Shape">
                <a:extLst>
                  <a:ext uri="{FF2B5EF4-FFF2-40B4-BE49-F238E27FC236}">
                    <a16:creationId xmlns:a16="http://schemas.microsoft.com/office/drawing/2014/main" id="{FB84BB31-D7AB-466F-B4E7-3A827B01B530}"/>
                  </a:ext>
                </a:extLst>
              </p:cNvPr>
              <p:cNvSpPr/>
              <p:nvPr/>
            </p:nvSpPr>
            <p:spPr>
              <a:xfrm>
                <a:off x="5615814" y="5159924"/>
                <a:ext cx="943979" cy="174214"/>
              </a:xfrm>
              <a:custGeom>
                <a:avLst/>
                <a:gdLst/>
                <a:ahLst/>
                <a:cxnLst>
                  <a:cxn ang="0">
                    <a:pos x="wd2" y="hd2"/>
                  </a:cxn>
                  <a:cxn ang="5400000">
                    <a:pos x="wd2" y="hd2"/>
                  </a:cxn>
                  <a:cxn ang="10800000">
                    <a:pos x="wd2" y="hd2"/>
                  </a:cxn>
                  <a:cxn ang="16200000">
                    <a:pos x="wd2" y="hd2"/>
                  </a:cxn>
                </a:cxnLst>
                <a:rect l="0" t="0" r="r" b="b"/>
                <a:pathLst>
                  <a:path w="21600" h="21600" extrusionOk="0">
                    <a:moveTo>
                      <a:pt x="19607" y="21600"/>
                    </a:moveTo>
                    <a:lnTo>
                      <a:pt x="1993" y="21600"/>
                    </a:lnTo>
                    <a:cubicBezTo>
                      <a:pt x="893" y="21600"/>
                      <a:pt x="0" y="16758"/>
                      <a:pt x="0" y="10800"/>
                    </a:cubicBezTo>
                    <a:lnTo>
                      <a:pt x="0" y="10800"/>
                    </a:lnTo>
                    <a:cubicBezTo>
                      <a:pt x="0" y="4841"/>
                      <a:pt x="893" y="0"/>
                      <a:pt x="1993" y="0"/>
                    </a:cubicBezTo>
                    <a:lnTo>
                      <a:pt x="19607" y="0"/>
                    </a:lnTo>
                    <a:cubicBezTo>
                      <a:pt x="20707" y="0"/>
                      <a:pt x="21600" y="4842"/>
                      <a:pt x="21600" y="10800"/>
                    </a:cubicBezTo>
                    <a:lnTo>
                      <a:pt x="21600" y="10800"/>
                    </a:lnTo>
                    <a:cubicBezTo>
                      <a:pt x="21600" y="16759"/>
                      <a:pt x="20713" y="21600"/>
                      <a:pt x="19607" y="21600"/>
                    </a:cubicBezTo>
                    <a:close/>
                  </a:path>
                </a:pathLst>
              </a:custGeom>
              <a:solidFill>
                <a:srgbClr val="4D443E"/>
              </a:solidFill>
              <a:ln w="12700">
                <a:miter lim="400000"/>
              </a:ln>
            </p:spPr>
            <p:txBody>
              <a:bodyPr lIns="21431" tIns="21431" rIns="21431" bIns="21431" anchor="ctr"/>
              <a:lstStyle/>
              <a:p>
                <a:pPr>
                  <a:defRPr sz="3000">
                    <a:solidFill>
                      <a:srgbClr val="FFFFFF"/>
                    </a:solidFill>
                  </a:defRPr>
                </a:pPr>
                <a:endParaRPr sz="1688" dirty="0"/>
              </a:p>
            </p:txBody>
          </p:sp>
          <p:sp>
            <p:nvSpPr>
              <p:cNvPr id="81" name="Shape">
                <a:extLst>
                  <a:ext uri="{FF2B5EF4-FFF2-40B4-BE49-F238E27FC236}">
                    <a16:creationId xmlns:a16="http://schemas.microsoft.com/office/drawing/2014/main" id="{3E4FA2FD-C049-4BAD-860A-09D78002B0DB}"/>
                  </a:ext>
                </a:extLst>
              </p:cNvPr>
              <p:cNvSpPr/>
              <p:nvPr/>
            </p:nvSpPr>
            <p:spPr>
              <a:xfrm>
                <a:off x="5834263" y="5351068"/>
                <a:ext cx="551592" cy="169847"/>
              </a:xfrm>
              <a:custGeom>
                <a:avLst/>
                <a:gdLst/>
                <a:ahLst/>
                <a:cxnLst>
                  <a:cxn ang="0">
                    <a:pos x="wd2" y="hd2"/>
                  </a:cxn>
                  <a:cxn ang="5400000">
                    <a:pos x="wd2" y="hd2"/>
                  </a:cxn>
                  <a:cxn ang="10800000">
                    <a:pos x="wd2" y="hd2"/>
                  </a:cxn>
                  <a:cxn ang="16200000">
                    <a:pos x="wd2" y="hd2"/>
                  </a:cxn>
                </a:cxnLst>
                <a:rect l="0" t="0" r="r" b="b"/>
                <a:pathLst>
                  <a:path w="21589" h="21600" extrusionOk="0">
                    <a:moveTo>
                      <a:pt x="14952" y="21600"/>
                    </a:moveTo>
                    <a:lnTo>
                      <a:pt x="6648" y="21600"/>
                    </a:lnTo>
                    <a:cubicBezTo>
                      <a:pt x="2982" y="21600"/>
                      <a:pt x="0" y="11946"/>
                      <a:pt x="0" y="0"/>
                    </a:cubicBezTo>
                    <a:lnTo>
                      <a:pt x="0" y="0"/>
                    </a:lnTo>
                    <a:lnTo>
                      <a:pt x="21589" y="0"/>
                    </a:lnTo>
                    <a:lnTo>
                      <a:pt x="21589" y="0"/>
                    </a:lnTo>
                    <a:cubicBezTo>
                      <a:pt x="21600" y="11911"/>
                      <a:pt x="18629" y="21600"/>
                      <a:pt x="14952" y="21600"/>
                    </a:cubicBezTo>
                    <a:close/>
                  </a:path>
                </a:pathLst>
              </a:custGeom>
              <a:solidFill>
                <a:srgbClr val="20150B"/>
              </a:solidFill>
              <a:ln w="12700">
                <a:miter lim="400000"/>
              </a:ln>
            </p:spPr>
            <p:txBody>
              <a:bodyPr lIns="21431" tIns="21431" rIns="21431" bIns="21431" anchor="ctr"/>
              <a:lstStyle/>
              <a:p>
                <a:pPr>
                  <a:defRPr sz="3000">
                    <a:solidFill>
                      <a:srgbClr val="FFFFFF"/>
                    </a:solidFill>
                  </a:defRPr>
                </a:pPr>
                <a:endParaRPr sz="1688" dirty="0"/>
              </a:p>
            </p:txBody>
          </p:sp>
        </p:grpSp>
        <p:sp>
          <p:nvSpPr>
            <p:cNvPr id="82" name="Shape">
              <a:extLst>
                <a:ext uri="{FF2B5EF4-FFF2-40B4-BE49-F238E27FC236}">
                  <a16:creationId xmlns:a16="http://schemas.microsoft.com/office/drawing/2014/main" id="{729B233E-2EBA-49D3-BBB6-D19AA9ED3609}"/>
                </a:ext>
              </a:extLst>
            </p:cNvPr>
            <p:cNvSpPr/>
            <p:nvPr/>
          </p:nvSpPr>
          <p:spPr>
            <a:xfrm>
              <a:off x="5370055" y="1364349"/>
              <a:ext cx="262676" cy="509405"/>
            </a:xfrm>
            <a:custGeom>
              <a:avLst/>
              <a:gdLst/>
              <a:ahLst/>
              <a:cxnLst>
                <a:cxn ang="0">
                  <a:pos x="wd2" y="hd2"/>
                </a:cxn>
                <a:cxn ang="5400000">
                  <a:pos x="wd2" y="hd2"/>
                </a:cxn>
                <a:cxn ang="10800000">
                  <a:pos x="wd2" y="hd2"/>
                </a:cxn>
                <a:cxn ang="16200000">
                  <a:pos x="wd2" y="hd2"/>
                </a:cxn>
              </a:cxnLst>
              <a:rect l="0" t="0" r="r" b="b"/>
              <a:pathLst>
                <a:path w="19239" h="18569" extrusionOk="0">
                  <a:moveTo>
                    <a:pt x="19027" y="15183"/>
                  </a:moveTo>
                  <a:cubicBezTo>
                    <a:pt x="15487" y="10843"/>
                    <a:pt x="13207" y="6274"/>
                    <a:pt x="12127" y="1387"/>
                  </a:cubicBezTo>
                  <a:cubicBezTo>
                    <a:pt x="11507" y="-1440"/>
                    <a:pt x="-653" y="441"/>
                    <a:pt x="27" y="3557"/>
                  </a:cubicBezTo>
                  <a:cubicBezTo>
                    <a:pt x="1107" y="8444"/>
                    <a:pt x="3387" y="13023"/>
                    <a:pt x="6927" y="17353"/>
                  </a:cubicBezTo>
                  <a:cubicBezTo>
                    <a:pt x="9227" y="20160"/>
                    <a:pt x="20947" y="17542"/>
                    <a:pt x="19027" y="15183"/>
                  </a:cubicBezTo>
                  <a:lnTo>
                    <a:pt x="19027" y="15183"/>
                  </a:lnTo>
                  <a:close/>
                </a:path>
              </a:pathLst>
            </a:custGeom>
            <a:solidFill>
              <a:schemeClr val="accent1"/>
            </a:solidFill>
            <a:ln w="12700">
              <a:miter lim="400000"/>
            </a:ln>
          </p:spPr>
          <p:txBody>
            <a:bodyPr lIns="21431" tIns="21431" rIns="21431" bIns="21431" anchor="ctr"/>
            <a:lstStyle/>
            <a:p>
              <a:pPr>
                <a:defRPr sz="3000">
                  <a:solidFill>
                    <a:srgbClr val="FFFFFF"/>
                  </a:solidFill>
                </a:defRPr>
              </a:pPr>
              <a:endParaRPr sz="1688" dirty="0"/>
            </a:p>
          </p:txBody>
        </p:sp>
        <p:sp>
          <p:nvSpPr>
            <p:cNvPr id="83" name="Shape">
              <a:extLst>
                <a:ext uri="{FF2B5EF4-FFF2-40B4-BE49-F238E27FC236}">
                  <a16:creationId xmlns:a16="http://schemas.microsoft.com/office/drawing/2014/main" id="{400F9690-951A-4889-A364-23A19410006C}"/>
                </a:ext>
              </a:extLst>
            </p:cNvPr>
            <p:cNvSpPr/>
            <p:nvPr/>
          </p:nvSpPr>
          <p:spPr>
            <a:xfrm>
              <a:off x="4468949" y="1883167"/>
              <a:ext cx="393398" cy="459802"/>
            </a:xfrm>
            <a:custGeom>
              <a:avLst/>
              <a:gdLst/>
              <a:ahLst/>
              <a:cxnLst>
                <a:cxn ang="0">
                  <a:pos x="wd2" y="hd2"/>
                </a:cxn>
                <a:cxn ang="5400000">
                  <a:pos x="wd2" y="hd2"/>
                </a:cxn>
                <a:cxn ang="10800000">
                  <a:pos x="wd2" y="hd2"/>
                </a:cxn>
                <a:cxn ang="16200000">
                  <a:pos x="wd2" y="hd2"/>
                </a:cxn>
              </a:cxnLst>
              <a:rect l="0" t="0" r="r" b="b"/>
              <a:pathLst>
                <a:path w="18188" h="18077" extrusionOk="0">
                  <a:moveTo>
                    <a:pt x="17591" y="12647"/>
                  </a:moveTo>
                  <a:cubicBezTo>
                    <a:pt x="13223" y="9233"/>
                    <a:pt x="9435" y="5293"/>
                    <a:pt x="6166" y="773"/>
                  </a:cubicBezTo>
                  <a:cubicBezTo>
                    <a:pt x="4272" y="-1846"/>
                    <a:pt x="-1636" y="2792"/>
                    <a:pt x="434" y="5669"/>
                  </a:cubicBezTo>
                  <a:cubicBezTo>
                    <a:pt x="3704" y="10189"/>
                    <a:pt x="7491" y="14118"/>
                    <a:pt x="11859" y="17543"/>
                  </a:cubicBezTo>
                  <a:cubicBezTo>
                    <a:pt x="14687" y="19754"/>
                    <a:pt x="19964" y="14504"/>
                    <a:pt x="17591" y="12647"/>
                  </a:cubicBezTo>
                  <a:lnTo>
                    <a:pt x="17591" y="12647"/>
                  </a:lnTo>
                  <a:close/>
                </a:path>
              </a:pathLst>
            </a:custGeom>
            <a:solidFill>
              <a:schemeClr val="accent2"/>
            </a:solidFill>
            <a:ln w="12700">
              <a:miter lim="400000"/>
            </a:ln>
          </p:spPr>
          <p:txBody>
            <a:bodyPr lIns="21431" tIns="21431" rIns="21431" bIns="21431" anchor="ctr"/>
            <a:lstStyle/>
            <a:p>
              <a:pPr>
                <a:defRPr sz="3000">
                  <a:solidFill>
                    <a:srgbClr val="FFFFFF"/>
                  </a:solidFill>
                </a:defRPr>
              </a:pPr>
              <a:endParaRPr sz="1688" dirty="0"/>
            </a:p>
          </p:txBody>
        </p:sp>
        <p:sp>
          <p:nvSpPr>
            <p:cNvPr id="84" name="Shape">
              <a:extLst>
                <a:ext uri="{FF2B5EF4-FFF2-40B4-BE49-F238E27FC236}">
                  <a16:creationId xmlns:a16="http://schemas.microsoft.com/office/drawing/2014/main" id="{A7D1F52F-9AED-4E58-A666-5DDAAEE609BF}"/>
                </a:ext>
              </a:extLst>
            </p:cNvPr>
            <p:cNvSpPr/>
            <p:nvPr/>
          </p:nvSpPr>
          <p:spPr>
            <a:xfrm>
              <a:off x="4113965" y="2866196"/>
              <a:ext cx="503255" cy="230347"/>
            </a:xfrm>
            <a:custGeom>
              <a:avLst/>
              <a:gdLst/>
              <a:ahLst/>
              <a:cxnLst>
                <a:cxn ang="0">
                  <a:pos x="wd2" y="hd2"/>
                </a:cxn>
                <a:cxn ang="5400000">
                  <a:pos x="wd2" y="hd2"/>
                </a:cxn>
                <a:cxn ang="10800000">
                  <a:pos x="wd2" y="hd2"/>
                </a:cxn>
                <a:cxn ang="16200000">
                  <a:pos x="wd2" y="hd2"/>
                </a:cxn>
              </a:cxnLst>
              <a:rect l="0" t="0" r="r" b="b"/>
              <a:pathLst>
                <a:path w="19678" h="19870" extrusionOk="0">
                  <a:moveTo>
                    <a:pt x="17553" y="4721"/>
                  </a:moveTo>
                  <a:cubicBezTo>
                    <a:pt x="12535" y="4792"/>
                    <a:pt x="7516" y="3261"/>
                    <a:pt x="2445" y="152"/>
                  </a:cubicBezTo>
                  <a:cubicBezTo>
                    <a:pt x="-491" y="-1662"/>
                    <a:pt x="-1036" y="13295"/>
                    <a:pt x="2210" y="15298"/>
                  </a:cubicBezTo>
                  <a:cubicBezTo>
                    <a:pt x="7292" y="18407"/>
                    <a:pt x="12300" y="19938"/>
                    <a:pt x="17318" y="19867"/>
                  </a:cubicBezTo>
                  <a:cubicBezTo>
                    <a:pt x="20564" y="19820"/>
                    <a:pt x="20286" y="4698"/>
                    <a:pt x="17553" y="4721"/>
                  </a:cubicBezTo>
                  <a:lnTo>
                    <a:pt x="17553" y="4721"/>
                  </a:lnTo>
                  <a:close/>
                </a:path>
              </a:pathLst>
            </a:custGeom>
            <a:solidFill>
              <a:schemeClr val="accent3"/>
            </a:solidFill>
            <a:ln w="12700">
              <a:miter lim="400000"/>
            </a:ln>
          </p:spPr>
          <p:txBody>
            <a:bodyPr lIns="21431" tIns="21431" rIns="21431" bIns="21431" anchor="ctr"/>
            <a:lstStyle/>
            <a:p>
              <a:pPr>
                <a:defRPr sz="3000">
                  <a:solidFill>
                    <a:srgbClr val="FFFFFF"/>
                  </a:solidFill>
                </a:defRPr>
              </a:pPr>
              <a:endParaRPr sz="1688" dirty="0"/>
            </a:p>
          </p:txBody>
        </p:sp>
        <p:sp>
          <p:nvSpPr>
            <p:cNvPr id="87" name="Shape">
              <a:extLst>
                <a:ext uri="{FF2B5EF4-FFF2-40B4-BE49-F238E27FC236}">
                  <a16:creationId xmlns:a16="http://schemas.microsoft.com/office/drawing/2014/main" id="{5C5A0023-0E25-404E-9C00-E238110BEA9E}"/>
                </a:ext>
              </a:extLst>
            </p:cNvPr>
            <p:cNvSpPr/>
            <p:nvPr/>
          </p:nvSpPr>
          <p:spPr>
            <a:xfrm>
              <a:off x="7336112" y="1883167"/>
              <a:ext cx="393419" cy="459802"/>
            </a:xfrm>
            <a:custGeom>
              <a:avLst/>
              <a:gdLst/>
              <a:ahLst/>
              <a:cxnLst>
                <a:cxn ang="0">
                  <a:pos x="wd2" y="hd2"/>
                </a:cxn>
                <a:cxn ang="5400000">
                  <a:pos x="wd2" y="hd2"/>
                </a:cxn>
                <a:cxn ang="10800000">
                  <a:pos x="wd2" y="hd2"/>
                </a:cxn>
                <a:cxn ang="16200000">
                  <a:pos x="wd2" y="hd2"/>
                </a:cxn>
              </a:cxnLst>
              <a:rect l="0" t="0" r="r" b="b"/>
              <a:pathLst>
                <a:path w="18188" h="18077" extrusionOk="0">
                  <a:moveTo>
                    <a:pt x="598" y="12647"/>
                  </a:moveTo>
                  <a:cubicBezTo>
                    <a:pt x="4966" y="9233"/>
                    <a:pt x="8754" y="5293"/>
                    <a:pt x="12023" y="773"/>
                  </a:cubicBezTo>
                  <a:cubicBezTo>
                    <a:pt x="13917" y="-1846"/>
                    <a:pt x="19825" y="2792"/>
                    <a:pt x="17755" y="5669"/>
                  </a:cubicBezTo>
                  <a:cubicBezTo>
                    <a:pt x="14485" y="10189"/>
                    <a:pt x="10698" y="14118"/>
                    <a:pt x="6330" y="17543"/>
                  </a:cubicBezTo>
                  <a:cubicBezTo>
                    <a:pt x="3489" y="19754"/>
                    <a:pt x="-1775" y="14504"/>
                    <a:pt x="598" y="12647"/>
                  </a:cubicBezTo>
                  <a:lnTo>
                    <a:pt x="598" y="12647"/>
                  </a:lnTo>
                  <a:close/>
                </a:path>
              </a:pathLst>
            </a:custGeom>
            <a:solidFill>
              <a:schemeClr val="accent5"/>
            </a:solidFill>
            <a:ln w="12700">
              <a:miter lim="400000"/>
            </a:ln>
          </p:spPr>
          <p:txBody>
            <a:bodyPr lIns="21431" tIns="21431" rIns="21431" bIns="21431" anchor="ctr"/>
            <a:lstStyle/>
            <a:p>
              <a:pPr>
                <a:defRPr sz="3000">
                  <a:solidFill>
                    <a:srgbClr val="FFFFFF"/>
                  </a:solidFill>
                </a:defRPr>
              </a:pPr>
              <a:endParaRPr sz="1688" dirty="0"/>
            </a:p>
          </p:txBody>
        </p:sp>
        <p:sp>
          <p:nvSpPr>
            <p:cNvPr id="88" name="Shape">
              <a:extLst>
                <a:ext uri="{FF2B5EF4-FFF2-40B4-BE49-F238E27FC236}">
                  <a16:creationId xmlns:a16="http://schemas.microsoft.com/office/drawing/2014/main" id="{E38F7081-7944-4FE4-90DB-E0E9BD2B7BE5}"/>
                </a:ext>
              </a:extLst>
            </p:cNvPr>
            <p:cNvSpPr/>
            <p:nvPr/>
          </p:nvSpPr>
          <p:spPr>
            <a:xfrm>
              <a:off x="6435002" y="1309736"/>
              <a:ext cx="268591" cy="508749"/>
            </a:xfrm>
            <a:custGeom>
              <a:avLst/>
              <a:gdLst/>
              <a:ahLst/>
              <a:cxnLst>
                <a:cxn ang="0">
                  <a:pos x="wd2" y="hd2"/>
                </a:cxn>
                <a:cxn ang="5400000">
                  <a:pos x="wd2" y="hd2"/>
                </a:cxn>
                <a:cxn ang="10800000">
                  <a:pos x="wd2" y="hd2"/>
                </a:cxn>
                <a:cxn ang="16200000">
                  <a:pos x="wd2" y="hd2"/>
                </a:cxn>
              </a:cxnLst>
              <a:rect l="0" t="0" r="r" b="b"/>
              <a:pathLst>
                <a:path w="19123" h="18528" extrusionOk="0">
                  <a:moveTo>
                    <a:pt x="228" y="15081"/>
                  </a:moveTo>
                  <a:cubicBezTo>
                    <a:pt x="3805" y="10775"/>
                    <a:pt x="6196" y="6230"/>
                    <a:pt x="7402" y="1357"/>
                  </a:cubicBezTo>
                  <a:cubicBezTo>
                    <a:pt x="8102" y="-1467"/>
                    <a:pt x="19864" y="522"/>
                    <a:pt x="19086" y="3625"/>
                  </a:cubicBezTo>
                  <a:cubicBezTo>
                    <a:pt x="17881" y="8498"/>
                    <a:pt x="15490" y="13052"/>
                    <a:pt x="11912" y="17349"/>
                  </a:cubicBezTo>
                  <a:cubicBezTo>
                    <a:pt x="9579" y="20133"/>
                    <a:pt x="-1736" y="17418"/>
                    <a:pt x="228" y="15081"/>
                  </a:cubicBezTo>
                  <a:lnTo>
                    <a:pt x="228" y="15081"/>
                  </a:lnTo>
                  <a:close/>
                </a:path>
              </a:pathLst>
            </a:custGeom>
            <a:solidFill>
              <a:schemeClr val="accent4"/>
            </a:solidFill>
            <a:ln w="12700">
              <a:miter lim="400000"/>
            </a:ln>
          </p:spPr>
          <p:txBody>
            <a:bodyPr lIns="21431" tIns="21431" rIns="21431" bIns="21431" anchor="ctr"/>
            <a:lstStyle/>
            <a:p>
              <a:pPr>
                <a:defRPr sz="3000">
                  <a:solidFill>
                    <a:srgbClr val="FFFFFF"/>
                  </a:solidFill>
                </a:defRPr>
              </a:pPr>
              <a:endParaRPr sz="1688" dirty="0"/>
            </a:p>
          </p:txBody>
        </p:sp>
        <p:sp>
          <p:nvSpPr>
            <p:cNvPr id="89" name="Shape">
              <a:extLst>
                <a:ext uri="{FF2B5EF4-FFF2-40B4-BE49-F238E27FC236}">
                  <a16:creationId xmlns:a16="http://schemas.microsoft.com/office/drawing/2014/main" id="{2038DCDD-D9E2-48FF-B8C6-1B5CF551F48A}"/>
                </a:ext>
              </a:extLst>
            </p:cNvPr>
            <p:cNvSpPr/>
            <p:nvPr/>
          </p:nvSpPr>
          <p:spPr>
            <a:xfrm>
              <a:off x="7581867" y="2866196"/>
              <a:ext cx="503154" cy="230347"/>
            </a:xfrm>
            <a:custGeom>
              <a:avLst/>
              <a:gdLst/>
              <a:ahLst/>
              <a:cxnLst>
                <a:cxn ang="0">
                  <a:pos x="wd2" y="hd2"/>
                </a:cxn>
                <a:cxn ang="5400000">
                  <a:pos x="wd2" y="hd2"/>
                </a:cxn>
                <a:cxn ang="10800000">
                  <a:pos x="wd2" y="hd2"/>
                </a:cxn>
                <a:cxn ang="16200000">
                  <a:pos x="wd2" y="hd2"/>
                </a:cxn>
              </a:cxnLst>
              <a:rect l="0" t="0" r="r" b="b"/>
              <a:pathLst>
                <a:path w="19674" h="19870" extrusionOk="0">
                  <a:moveTo>
                    <a:pt x="2121" y="4721"/>
                  </a:moveTo>
                  <a:cubicBezTo>
                    <a:pt x="7139" y="4792"/>
                    <a:pt x="12158" y="3261"/>
                    <a:pt x="17229" y="152"/>
                  </a:cubicBezTo>
                  <a:cubicBezTo>
                    <a:pt x="20165" y="-1662"/>
                    <a:pt x="20710" y="13295"/>
                    <a:pt x="17464" y="15298"/>
                  </a:cubicBezTo>
                  <a:cubicBezTo>
                    <a:pt x="12382" y="18407"/>
                    <a:pt x="7374" y="19938"/>
                    <a:pt x="2356" y="19867"/>
                  </a:cubicBezTo>
                  <a:cubicBezTo>
                    <a:pt x="-890" y="19820"/>
                    <a:pt x="-602" y="4698"/>
                    <a:pt x="2121" y="4721"/>
                  </a:cubicBezTo>
                  <a:lnTo>
                    <a:pt x="2121" y="4721"/>
                  </a:lnTo>
                  <a:close/>
                </a:path>
              </a:pathLst>
            </a:custGeom>
            <a:solidFill>
              <a:schemeClr val="accent6"/>
            </a:solidFill>
            <a:ln w="12700">
              <a:miter lim="400000"/>
            </a:ln>
          </p:spPr>
          <p:txBody>
            <a:bodyPr lIns="21431" tIns="21431" rIns="21431" bIns="21431" anchor="ctr"/>
            <a:lstStyle/>
            <a:p>
              <a:pPr>
                <a:defRPr sz="3000">
                  <a:solidFill>
                    <a:srgbClr val="FFFFFF"/>
                  </a:solidFill>
                </a:defRPr>
              </a:pPr>
              <a:endParaRPr sz="1688" dirty="0"/>
            </a:p>
          </p:txBody>
        </p:sp>
      </p:grpSp>
      <p:grpSp>
        <p:nvGrpSpPr>
          <p:cNvPr id="107" name="Group 106">
            <a:extLst>
              <a:ext uri="{FF2B5EF4-FFF2-40B4-BE49-F238E27FC236}">
                <a16:creationId xmlns:a16="http://schemas.microsoft.com/office/drawing/2014/main" id="{B86CD4E8-9F82-449F-93DC-86EB6A4F01A2}"/>
              </a:ext>
            </a:extLst>
          </p:cNvPr>
          <p:cNvGrpSpPr/>
          <p:nvPr/>
        </p:nvGrpSpPr>
        <p:grpSpPr>
          <a:xfrm>
            <a:off x="1526413" y="1073294"/>
            <a:ext cx="186911" cy="301934"/>
            <a:chOff x="-3124333" y="3548212"/>
            <a:chExt cx="1702990" cy="2750988"/>
          </a:xfrm>
        </p:grpSpPr>
        <p:sp>
          <p:nvSpPr>
            <p:cNvPr id="108" name="Freeform: Shape 107">
              <a:extLst>
                <a:ext uri="{FF2B5EF4-FFF2-40B4-BE49-F238E27FC236}">
                  <a16:creationId xmlns:a16="http://schemas.microsoft.com/office/drawing/2014/main" id="{2A5FAAD1-E270-4681-9184-79F13DCC70E0}"/>
                </a:ext>
              </a:extLst>
            </p:cNvPr>
            <p:cNvSpPr/>
            <p:nvPr/>
          </p:nvSpPr>
          <p:spPr>
            <a:xfrm>
              <a:off x="-3026283" y="3653611"/>
              <a:ext cx="1513256" cy="1592702"/>
            </a:xfrm>
            <a:custGeom>
              <a:avLst/>
              <a:gdLst>
                <a:gd name="connsiteX0" fmla="*/ 654998 w 1309996"/>
                <a:gd name="connsiteY0" fmla="*/ 0 h 1378771"/>
                <a:gd name="connsiteX1" fmla="*/ 1309996 w 1309996"/>
                <a:gd name="connsiteY1" fmla="*/ 648450 h 1378771"/>
                <a:gd name="connsiteX2" fmla="*/ 1309996 w 1309996"/>
                <a:gd name="connsiteY2" fmla="*/ 674648 h 1378771"/>
                <a:gd name="connsiteX3" fmla="*/ 1306719 w 1309996"/>
                <a:gd name="connsiteY3" fmla="*/ 674648 h 1378771"/>
                <a:gd name="connsiteX4" fmla="*/ 1260871 w 1309996"/>
                <a:gd name="connsiteY4" fmla="*/ 903894 h 1378771"/>
                <a:gd name="connsiteX5" fmla="*/ 1149519 w 1309996"/>
                <a:gd name="connsiteY5" fmla="*/ 1084021 h 1378771"/>
                <a:gd name="connsiteX6" fmla="*/ 959573 w 1309996"/>
                <a:gd name="connsiteY6" fmla="*/ 1378771 h 1378771"/>
                <a:gd name="connsiteX7" fmla="*/ 651727 w 1309996"/>
                <a:gd name="connsiteY7" fmla="*/ 1378771 h 1378771"/>
                <a:gd name="connsiteX8" fmla="*/ 347152 w 1309996"/>
                <a:gd name="connsiteY8" fmla="*/ 1378771 h 1378771"/>
                <a:gd name="connsiteX9" fmla="*/ 157200 w 1309996"/>
                <a:gd name="connsiteY9" fmla="*/ 1084021 h 1378771"/>
                <a:gd name="connsiteX10" fmla="*/ 45854 w 1309996"/>
                <a:gd name="connsiteY10" fmla="*/ 903894 h 1378771"/>
                <a:gd name="connsiteX11" fmla="*/ 0 w 1309996"/>
                <a:gd name="connsiteY11" fmla="*/ 674648 h 1378771"/>
                <a:gd name="connsiteX12" fmla="*/ 0 w 1309996"/>
                <a:gd name="connsiteY12" fmla="*/ 648450 h 1378771"/>
                <a:gd name="connsiteX13" fmla="*/ 654998 w 1309996"/>
                <a:gd name="connsiteY13" fmla="*/ 0 h 1378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09996" h="1378771">
                  <a:moveTo>
                    <a:pt x="654998" y="0"/>
                  </a:moveTo>
                  <a:cubicBezTo>
                    <a:pt x="1011975" y="3277"/>
                    <a:pt x="1303448" y="288202"/>
                    <a:pt x="1309996" y="648450"/>
                  </a:cubicBezTo>
                  <a:lnTo>
                    <a:pt x="1309996" y="674648"/>
                  </a:lnTo>
                  <a:lnTo>
                    <a:pt x="1306719" y="674648"/>
                  </a:lnTo>
                  <a:cubicBezTo>
                    <a:pt x="1303448" y="753248"/>
                    <a:pt x="1287069" y="831848"/>
                    <a:pt x="1260871" y="903894"/>
                  </a:cubicBezTo>
                  <a:cubicBezTo>
                    <a:pt x="1234673" y="969398"/>
                    <a:pt x="1198644" y="1031619"/>
                    <a:pt x="1149519" y="1084021"/>
                  </a:cubicBezTo>
                  <a:cubicBezTo>
                    <a:pt x="1074196" y="1175717"/>
                    <a:pt x="1008698" y="1273967"/>
                    <a:pt x="959573" y="1378771"/>
                  </a:cubicBezTo>
                  <a:lnTo>
                    <a:pt x="651727" y="1378771"/>
                  </a:lnTo>
                  <a:lnTo>
                    <a:pt x="347152" y="1378771"/>
                  </a:lnTo>
                  <a:cubicBezTo>
                    <a:pt x="294750" y="1273967"/>
                    <a:pt x="229252" y="1175717"/>
                    <a:pt x="157200" y="1084021"/>
                  </a:cubicBezTo>
                  <a:cubicBezTo>
                    <a:pt x="111352" y="1031619"/>
                    <a:pt x="72052" y="969398"/>
                    <a:pt x="45854" y="903894"/>
                  </a:cubicBezTo>
                  <a:cubicBezTo>
                    <a:pt x="16379" y="831848"/>
                    <a:pt x="3277" y="753248"/>
                    <a:pt x="0" y="674648"/>
                  </a:cubicBezTo>
                  <a:lnTo>
                    <a:pt x="0" y="648450"/>
                  </a:lnTo>
                  <a:cubicBezTo>
                    <a:pt x="6554" y="291473"/>
                    <a:pt x="298027" y="3277"/>
                    <a:pt x="654998" y="0"/>
                  </a:cubicBezTo>
                  <a:close/>
                </a:path>
              </a:pathLst>
            </a:cu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435" tIns="25718" rIns="51435" bIns="25718" numCol="1" spcCol="0" rtlCol="0" fromWordArt="0" anchor="ctr" anchorCtr="0" forceAA="0" compatLnSpc="1">
              <a:prstTxWarp prst="textNoShape">
                <a:avLst/>
              </a:prstTxWarp>
              <a:noAutofit/>
            </a:bodyPr>
            <a:lstStyle/>
            <a:p>
              <a:pPr algn="ctr"/>
              <a:endParaRPr lang="en-US" sz="1013" dirty="0"/>
            </a:p>
          </p:txBody>
        </p:sp>
        <p:sp>
          <p:nvSpPr>
            <p:cNvPr id="109" name="Freeform: Shape 108">
              <a:extLst>
                <a:ext uri="{FF2B5EF4-FFF2-40B4-BE49-F238E27FC236}">
                  <a16:creationId xmlns:a16="http://schemas.microsoft.com/office/drawing/2014/main" id="{6DB6DE6B-A2CF-424C-82BC-03A37A0EB70A}"/>
                </a:ext>
              </a:extLst>
            </p:cNvPr>
            <p:cNvSpPr/>
            <p:nvPr/>
          </p:nvSpPr>
          <p:spPr>
            <a:xfrm>
              <a:off x="-3124333" y="3548212"/>
              <a:ext cx="1702990" cy="2750988"/>
            </a:xfrm>
            <a:custGeom>
              <a:avLst/>
              <a:gdLst>
                <a:gd name="connsiteX0" fmla="*/ 114399 w 305065"/>
                <a:gd name="connsiteY0" fmla="*/ 457597 h 492798"/>
                <a:gd name="connsiteX1" fmla="*/ 190665 w 305065"/>
                <a:gd name="connsiteY1" fmla="*/ 457597 h 492798"/>
                <a:gd name="connsiteX2" fmla="*/ 152532 w 305065"/>
                <a:gd name="connsiteY2" fmla="*/ 492798 h 492798"/>
                <a:gd name="connsiteX3" fmla="*/ 114399 w 305065"/>
                <a:gd name="connsiteY3" fmla="*/ 457597 h 492798"/>
                <a:gd name="connsiteX4" fmla="*/ 93866 w 305065"/>
                <a:gd name="connsiteY4" fmla="*/ 398931 h 492798"/>
                <a:gd name="connsiteX5" fmla="*/ 211200 w 305065"/>
                <a:gd name="connsiteY5" fmla="*/ 398931 h 492798"/>
                <a:gd name="connsiteX6" fmla="*/ 228800 w 305065"/>
                <a:gd name="connsiteY6" fmla="*/ 416532 h 492798"/>
                <a:gd name="connsiteX7" fmla="*/ 211200 w 305065"/>
                <a:gd name="connsiteY7" fmla="*/ 434132 h 492798"/>
                <a:gd name="connsiteX8" fmla="*/ 93866 w 305065"/>
                <a:gd name="connsiteY8" fmla="*/ 434132 h 492798"/>
                <a:gd name="connsiteX9" fmla="*/ 76266 w 305065"/>
                <a:gd name="connsiteY9" fmla="*/ 416532 h 492798"/>
                <a:gd name="connsiteX10" fmla="*/ 93866 w 305065"/>
                <a:gd name="connsiteY10" fmla="*/ 398931 h 492798"/>
                <a:gd name="connsiteX11" fmla="*/ 93866 w 305065"/>
                <a:gd name="connsiteY11" fmla="*/ 340265 h 492798"/>
                <a:gd name="connsiteX12" fmla="*/ 211200 w 305065"/>
                <a:gd name="connsiteY12" fmla="*/ 340265 h 492798"/>
                <a:gd name="connsiteX13" fmla="*/ 228800 w 305065"/>
                <a:gd name="connsiteY13" fmla="*/ 357866 h 492798"/>
                <a:gd name="connsiteX14" fmla="*/ 211200 w 305065"/>
                <a:gd name="connsiteY14" fmla="*/ 375466 h 492798"/>
                <a:gd name="connsiteX15" fmla="*/ 93866 w 305065"/>
                <a:gd name="connsiteY15" fmla="*/ 375466 h 492798"/>
                <a:gd name="connsiteX16" fmla="*/ 76266 w 305065"/>
                <a:gd name="connsiteY16" fmla="*/ 357866 h 492798"/>
                <a:gd name="connsiteX17" fmla="*/ 93866 w 305065"/>
                <a:gd name="connsiteY17" fmla="*/ 340265 h 492798"/>
                <a:gd name="connsiteX18" fmla="*/ 153119 w 305065"/>
                <a:gd name="connsiteY18" fmla="*/ 34613 h 492798"/>
                <a:gd name="connsiteX19" fmla="*/ 35786 w 305065"/>
                <a:gd name="connsiteY19" fmla="*/ 150773 h 492798"/>
                <a:gd name="connsiteX20" fmla="*/ 35786 w 305065"/>
                <a:gd name="connsiteY20" fmla="*/ 155466 h 492798"/>
                <a:gd name="connsiteX21" fmla="*/ 44000 w 305065"/>
                <a:gd name="connsiteY21" fmla="*/ 196532 h 492798"/>
                <a:gd name="connsiteX22" fmla="*/ 63946 w 305065"/>
                <a:gd name="connsiteY22" fmla="*/ 228799 h 492798"/>
                <a:gd name="connsiteX23" fmla="*/ 97973 w 305065"/>
                <a:gd name="connsiteY23" fmla="*/ 281599 h 492798"/>
                <a:gd name="connsiteX24" fmla="*/ 152533 w 305065"/>
                <a:gd name="connsiteY24" fmla="*/ 281599 h 492798"/>
                <a:gd name="connsiteX25" fmla="*/ 207679 w 305065"/>
                <a:gd name="connsiteY25" fmla="*/ 281599 h 492798"/>
                <a:gd name="connsiteX26" fmla="*/ 241705 w 305065"/>
                <a:gd name="connsiteY26" fmla="*/ 228799 h 492798"/>
                <a:gd name="connsiteX27" fmla="*/ 261652 w 305065"/>
                <a:gd name="connsiteY27" fmla="*/ 196532 h 492798"/>
                <a:gd name="connsiteX28" fmla="*/ 269865 w 305065"/>
                <a:gd name="connsiteY28" fmla="*/ 155466 h 492798"/>
                <a:gd name="connsiteX29" fmla="*/ 270452 w 305065"/>
                <a:gd name="connsiteY29" fmla="*/ 155466 h 492798"/>
                <a:gd name="connsiteX30" fmla="*/ 270452 w 305065"/>
                <a:gd name="connsiteY30" fmla="*/ 150773 h 492798"/>
                <a:gd name="connsiteX31" fmla="*/ 153119 w 305065"/>
                <a:gd name="connsiteY31" fmla="*/ 34613 h 492798"/>
                <a:gd name="connsiteX32" fmla="*/ 152533 w 305065"/>
                <a:gd name="connsiteY32" fmla="*/ 0 h 492798"/>
                <a:gd name="connsiteX33" fmla="*/ 305065 w 305065"/>
                <a:gd name="connsiteY33" fmla="*/ 150773 h 492798"/>
                <a:gd name="connsiteX34" fmla="*/ 305065 w 305065"/>
                <a:gd name="connsiteY34" fmla="*/ 156053 h 492798"/>
                <a:gd name="connsiteX35" fmla="*/ 294505 w 305065"/>
                <a:gd name="connsiteY35" fmla="*/ 208852 h 492798"/>
                <a:gd name="connsiteX36" fmla="*/ 268105 w 305065"/>
                <a:gd name="connsiteY36" fmla="*/ 252265 h 492798"/>
                <a:gd name="connsiteX37" fmla="*/ 232319 w 305065"/>
                <a:gd name="connsiteY37" fmla="*/ 310345 h 492798"/>
                <a:gd name="connsiteX38" fmla="*/ 221759 w 305065"/>
                <a:gd name="connsiteY38" fmla="*/ 316798 h 492798"/>
                <a:gd name="connsiteX39" fmla="*/ 83306 w 305065"/>
                <a:gd name="connsiteY39" fmla="*/ 316798 h 492798"/>
                <a:gd name="connsiteX40" fmla="*/ 72746 w 305065"/>
                <a:gd name="connsiteY40" fmla="*/ 310345 h 492798"/>
                <a:gd name="connsiteX41" fmla="*/ 36960 w 305065"/>
                <a:gd name="connsiteY41" fmla="*/ 252265 h 492798"/>
                <a:gd name="connsiteX42" fmla="*/ 10560 w 305065"/>
                <a:gd name="connsiteY42" fmla="*/ 208852 h 492798"/>
                <a:gd name="connsiteX43" fmla="*/ 0 w 305065"/>
                <a:gd name="connsiteY43" fmla="*/ 156053 h 492798"/>
                <a:gd name="connsiteX44" fmla="*/ 0 w 305065"/>
                <a:gd name="connsiteY44" fmla="*/ 150773 h 492798"/>
                <a:gd name="connsiteX45" fmla="*/ 152533 w 305065"/>
                <a:gd name="connsiteY45" fmla="*/ 0 h 492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05065" h="492798">
                  <a:moveTo>
                    <a:pt x="114399" y="457597"/>
                  </a:moveTo>
                  <a:lnTo>
                    <a:pt x="190665" y="457597"/>
                  </a:lnTo>
                  <a:cubicBezTo>
                    <a:pt x="188905" y="477545"/>
                    <a:pt x="172479" y="492798"/>
                    <a:pt x="152532" y="492798"/>
                  </a:cubicBezTo>
                  <a:cubicBezTo>
                    <a:pt x="132586" y="492798"/>
                    <a:pt x="116159" y="477545"/>
                    <a:pt x="114399" y="457597"/>
                  </a:cubicBezTo>
                  <a:close/>
                  <a:moveTo>
                    <a:pt x="93866" y="398931"/>
                  </a:moveTo>
                  <a:lnTo>
                    <a:pt x="211200" y="398931"/>
                  </a:lnTo>
                  <a:cubicBezTo>
                    <a:pt x="221173" y="398931"/>
                    <a:pt x="228800" y="406558"/>
                    <a:pt x="228800" y="416532"/>
                  </a:cubicBezTo>
                  <a:cubicBezTo>
                    <a:pt x="228800" y="426505"/>
                    <a:pt x="221173" y="434132"/>
                    <a:pt x="211200" y="434132"/>
                  </a:cubicBezTo>
                  <a:lnTo>
                    <a:pt x="93866" y="434132"/>
                  </a:lnTo>
                  <a:cubicBezTo>
                    <a:pt x="83893" y="434132"/>
                    <a:pt x="76266" y="426505"/>
                    <a:pt x="76266" y="416532"/>
                  </a:cubicBezTo>
                  <a:cubicBezTo>
                    <a:pt x="76266" y="406558"/>
                    <a:pt x="83893" y="398931"/>
                    <a:pt x="93866" y="398931"/>
                  </a:cubicBezTo>
                  <a:close/>
                  <a:moveTo>
                    <a:pt x="93866" y="340265"/>
                  </a:moveTo>
                  <a:lnTo>
                    <a:pt x="211200" y="340265"/>
                  </a:lnTo>
                  <a:cubicBezTo>
                    <a:pt x="221173" y="340265"/>
                    <a:pt x="228800" y="347892"/>
                    <a:pt x="228800" y="357866"/>
                  </a:cubicBezTo>
                  <a:cubicBezTo>
                    <a:pt x="228800" y="367839"/>
                    <a:pt x="221173" y="375466"/>
                    <a:pt x="211200" y="375466"/>
                  </a:cubicBezTo>
                  <a:lnTo>
                    <a:pt x="93866" y="375466"/>
                  </a:lnTo>
                  <a:cubicBezTo>
                    <a:pt x="83893" y="375466"/>
                    <a:pt x="76266" y="367839"/>
                    <a:pt x="76266" y="357866"/>
                  </a:cubicBezTo>
                  <a:cubicBezTo>
                    <a:pt x="76266" y="347892"/>
                    <a:pt x="83893" y="340265"/>
                    <a:pt x="93866" y="340265"/>
                  </a:cubicBezTo>
                  <a:close/>
                  <a:moveTo>
                    <a:pt x="153119" y="34613"/>
                  </a:moveTo>
                  <a:cubicBezTo>
                    <a:pt x="89173" y="35200"/>
                    <a:pt x="36960" y="86826"/>
                    <a:pt x="35786" y="150773"/>
                  </a:cubicBezTo>
                  <a:lnTo>
                    <a:pt x="35786" y="155466"/>
                  </a:lnTo>
                  <a:cubicBezTo>
                    <a:pt x="36373" y="169546"/>
                    <a:pt x="38720" y="183626"/>
                    <a:pt x="44000" y="196532"/>
                  </a:cubicBezTo>
                  <a:cubicBezTo>
                    <a:pt x="48693" y="208266"/>
                    <a:pt x="55733" y="219412"/>
                    <a:pt x="63946" y="228799"/>
                  </a:cubicBezTo>
                  <a:cubicBezTo>
                    <a:pt x="76853" y="245225"/>
                    <a:pt x="88586" y="262825"/>
                    <a:pt x="97973" y="281599"/>
                  </a:cubicBezTo>
                  <a:lnTo>
                    <a:pt x="152533" y="281599"/>
                  </a:lnTo>
                  <a:lnTo>
                    <a:pt x="207679" y="281599"/>
                  </a:lnTo>
                  <a:cubicBezTo>
                    <a:pt x="216479" y="262825"/>
                    <a:pt x="228212" y="245225"/>
                    <a:pt x="241705" y="228799"/>
                  </a:cubicBezTo>
                  <a:cubicBezTo>
                    <a:pt x="250505" y="219412"/>
                    <a:pt x="256959" y="208266"/>
                    <a:pt x="261652" y="196532"/>
                  </a:cubicBezTo>
                  <a:cubicBezTo>
                    <a:pt x="266345" y="183626"/>
                    <a:pt x="269279" y="169546"/>
                    <a:pt x="269865" y="155466"/>
                  </a:cubicBezTo>
                  <a:lnTo>
                    <a:pt x="270452" y="155466"/>
                  </a:lnTo>
                  <a:lnTo>
                    <a:pt x="270452" y="150773"/>
                  </a:lnTo>
                  <a:cubicBezTo>
                    <a:pt x="269279" y="86240"/>
                    <a:pt x="217066" y="35200"/>
                    <a:pt x="153119" y="34613"/>
                  </a:cubicBezTo>
                  <a:close/>
                  <a:moveTo>
                    <a:pt x="152533" y="0"/>
                  </a:moveTo>
                  <a:cubicBezTo>
                    <a:pt x="235839" y="587"/>
                    <a:pt x="303305" y="67466"/>
                    <a:pt x="305065" y="150773"/>
                  </a:cubicBezTo>
                  <a:lnTo>
                    <a:pt x="305065" y="156053"/>
                  </a:lnTo>
                  <a:cubicBezTo>
                    <a:pt x="304478" y="174239"/>
                    <a:pt x="300958" y="191839"/>
                    <a:pt x="294505" y="208852"/>
                  </a:cubicBezTo>
                  <a:cubicBezTo>
                    <a:pt x="288638" y="224692"/>
                    <a:pt x="279252" y="239359"/>
                    <a:pt x="268105" y="252265"/>
                  </a:cubicBezTo>
                  <a:cubicBezTo>
                    <a:pt x="254025" y="267519"/>
                    <a:pt x="238772" y="297438"/>
                    <a:pt x="232319" y="310345"/>
                  </a:cubicBezTo>
                  <a:cubicBezTo>
                    <a:pt x="230559" y="314452"/>
                    <a:pt x="226452" y="316798"/>
                    <a:pt x="221759" y="316798"/>
                  </a:cubicBezTo>
                  <a:lnTo>
                    <a:pt x="83306" y="316798"/>
                  </a:lnTo>
                  <a:cubicBezTo>
                    <a:pt x="78613" y="316798"/>
                    <a:pt x="74506" y="314452"/>
                    <a:pt x="72746" y="310345"/>
                  </a:cubicBezTo>
                  <a:cubicBezTo>
                    <a:pt x="66293" y="297438"/>
                    <a:pt x="51040" y="267519"/>
                    <a:pt x="36960" y="252265"/>
                  </a:cubicBezTo>
                  <a:cubicBezTo>
                    <a:pt x="25813" y="239359"/>
                    <a:pt x="17013" y="224692"/>
                    <a:pt x="10560" y="208852"/>
                  </a:cubicBezTo>
                  <a:cubicBezTo>
                    <a:pt x="4107" y="191839"/>
                    <a:pt x="587" y="174239"/>
                    <a:pt x="0" y="156053"/>
                  </a:cubicBezTo>
                  <a:lnTo>
                    <a:pt x="0" y="150773"/>
                  </a:lnTo>
                  <a:cubicBezTo>
                    <a:pt x="1760" y="67466"/>
                    <a:pt x="69226" y="587"/>
                    <a:pt x="152533" y="0"/>
                  </a:cubicBezTo>
                  <a:close/>
                </a:path>
              </a:pathLst>
            </a:custGeom>
            <a:solidFill>
              <a:srgbClr val="000000"/>
            </a:solidFill>
            <a:ln w="5854" cap="flat">
              <a:noFill/>
              <a:prstDash val="solid"/>
              <a:miter/>
            </a:ln>
            <a:effectLst>
              <a:outerShdw blurRad="50800" dist="38100" dir="2700000" algn="tl" rotWithShape="0">
                <a:prstClr val="black">
                  <a:alpha val="40000"/>
                </a:prstClr>
              </a:outerShdw>
            </a:effectLst>
          </p:spPr>
          <p:txBody>
            <a:bodyPr rot="0" spcFirstLastPara="0" vertOverflow="overflow" horzOverflow="overflow" vert="horz" wrap="square" lIns="51435" tIns="25718" rIns="51435" bIns="25718" numCol="1" spcCol="0" rtlCol="0" fromWordArt="0" anchor="ctr" anchorCtr="0" forceAA="0" compatLnSpc="1">
              <a:prstTxWarp prst="textNoShape">
                <a:avLst/>
              </a:prstTxWarp>
              <a:noAutofit/>
            </a:bodyPr>
            <a:lstStyle/>
            <a:p>
              <a:endParaRPr lang="en-US" sz="1013" dirty="0"/>
            </a:p>
          </p:txBody>
        </p:sp>
      </p:grpSp>
      <p:grpSp>
        <p:nvGrpSpPr>
          <p:cNvPr id="110" name="Group 109">
            <a:extLst>
              <a:ext uri="{FF2B5EF4-FFF2-40B4-BE49-F238E27FC236}">
                <a16:creationId xmlns:a16="http://schemas.microsoft.com/office/drawing/2014/main" id="{9030FA09-5296-4A06-9F2E-EEC2C7F39018}"/>
              </a:ext>
            </a:extLst>
          </p:cNvPr>
          <p:cNvGrpSpPr/>
          <p:nvPr/>
        </p:nvGrpSpPr>
        <p:grpSpPr>
          <a:xfrm>
            <a:off x="1344590" y="2227497"/>
            <a:ext cx="186911" cy="301934"/>
            <a:chOff x="-3124333" y="3548212"/>
            <a:chExt cx="1702990" cy="2750988"/>
          </a:xfrm>
        </p:grpSpPr>
        <p:sp>
          <p:nvSpPr>
            <p:cNvPr id="111" name="Freeform: Shape 110">
              <a:extLst>
                <a:ext uri="{FF2B5EF4-FFF2-40B4-BE49-F238E27FC236}">
                  <a16:creationId xmlns:a16="http://schemas.microsoft.com/office/drawing/2014/main" id="{91561DA9-4E60-4446-87A5-C03ACFB4A699}"/>
                </a:ext>
              </a:extLst>
            </p:cNvPr>
            <p:cNvSpPr/>
            <p:nvPr/>
          </p:nvSpPr>
          <p:spPr>
            <a:xfrm>
              <a:off x="-3026283" y="3653611"/>
              <a:ext cx="1513256" cy="1592702"/>
            </a:xfrm>
            <a:custGeom>
              <a:avLst/>
              <a:gdLst>
                <a:gd name="connsiteX0" fmla="*/ 654998 w 1309996"/>
                <a:gd name="connsiteY0" fmla="*/ 0 h 1378771"/>
                <a:gd name="connsiteX1" fmla="*/ 1309996 w 1309996"/>
                <a:gd name="connsiteY1" fmla="*/ 648450 h 1378771"/>
                <a:gd name="connsiteX2" fmla="*/ 1309996 w 1309996"/>
                <a:gd name="connsiteY2" fmla="*/ 674648 h 1378771"/>
                <a:gd name="connsiteX3" fmla="*/ 1306719 w 1309996"/>
                <a:gd name="connsiteY3" fmla="*/ 674648 h 1378771"/>
                <a:gd name="connsiteX4" fmla="*/ 1260871 w 1309996"/>
                <a:gd name="connsiteY4" fmla="*/ 903894 h 1378771"/>
                <a:gd name="connsiteX5" fmla="*/ 1149519 w 1309996"/>
                <a:gd name="connsiteY5" fmla="*/ 1084021 h 1378771"/>
                <a:gd name="connsiteX6" fmla="*/ 959573 w 1309996"/>
                <a:gd name="connsiteY6" fmla="*/ 1378771 h 1378771"/>
                <a:gd name="connsiteX7" fmla="*/ 651727 w 1309996"/>
                <a:gd name="connsiteY7" fmla="*/ 1378771 h 1378771"/>
                <a:gd name="connsiteX8" fmla="*/ 347152 w 1309996"/>
                <a:gd name="connsiteY8" fmla="*/ 1378771 h 1378771"/>
                <a:gd name="connsiteX9" fmla="*/ 157200 w 1309996"/>
                <a:gd name="connsiteY9" fmla="*/ 1084021 h 1378771"/>
                <a:gd name="connsiteX10" fmla="*/ 45854 w 1309996"/>
                <a:gd name="connsiteY10" fmla="*/ 903894 h 1378771"/>
                <a:gd name="connsiteX11" fmla="*/ 0 w 1309996"/>
                <a:gd name="connsiteY11" fmla="*/ 674648 h 1378771"/>
                <a:gd name="connsiteX12" fmla="*/ 0 w 1309996"/>
                <a:gd name="connsiteY12" fmla="*/ 648450 h 1378771"/>
                <a:gd name="connsiteX13" fmla="*/ 654998 w 1309996"/>
                <a:gd name="connsiteY13" fmla="*/ 0 h 1378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09996" h="1378771">
                  <a:moveTo>
                    <a:pt x="654998" y="0"/>
                  </a:moveTo>
                  <a:cubicBezTo>
                    <a:pt x="1011975" y="3277"/>
                    <a:pt x="1303448" y="288202"/>
                    <a:pt x="1309996" y="648450"/>
                  </a:cubicBezTo>
                  <a:lnTo>
                    <a:pt x="1309996" y="674648"/>
                  </a:lnTo>
                  <a:lnTo>
                    <a:pt x="1306719" y="674648"/>
                  </a:lnTo>
                  <a:cubicBezTo>
                    <a:pt x="1303448" y="753248"/>
                    <a:pt x="1287069" y="831848"/>
                    <a:pt x="1260871" y="903894"/>
                  </a:cubicBezTo>
                  <a:cubicBezTo>
                    <a:pt x="1234673" y="969398"/>
                    <a:pt x="1198644" y="1031619"/>
                    <a:pt x="1149519" y="1084021"/>
                  </a:cubicBezTo>
                  <a:cubicBezTo>
                    <a:pt x="1074196" y="1175717"/>
                    <a:pt x="1008698" y="1273967"/>
                    <a:pt x="959573" y="1378771"/>
                  </a:cubicBezTo>
                  <a:lnTo>
                    <a:pt x="651727" y="1378771"/>
                  </a:lnTo>
                  <a:lnTo>
                    <a:pt x="347152" y="1378771"/>
                  </a:lnTo>
                  <a:cubicBezTo>
                    <a:pt x="294750" y="1273967"/>
                    <a:pt x="229252" y="1175717"/>
                    <a:pt x="157200" y="1084021"/>
                  </a:cubicBezTo>
                  <a:cubicBezTo>
                    <a:pt x="111352" y="1031619"/>
                    <a:pt x="72052" y="969398"/>
                    <a:pt x="45854" y="903894"/>
                  </a:cubicBezTo>
                  <a:cubicBezTo>
                    <a:pt x="16379" y="831848"/>
                    <a:pt x="3277" y="753248"/>
                    <a:pt x="0" y="674648"/>
                  </a:cubicBezTo>
                  <a:lnTo>
                    <a:pt x="0" y="648450"/>
                  </a:lnTo>
                  <a:cubicBezTo>
                    <a:pt x="6554" y="291473"/>
                    <a:pt x="298027" y="3277"/>
                    <a:pt x="654998" y="0"/>
                  </a:cubicBezTo>
                  <a:close/>
                </a:path>
              </a:pathLst>
            </a:cu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435" tIns="25718" rIns="51435" bIns="25718" numCol="1" spcCol="0" rtlCol="0" fromWordArt="0" anchor="ctr" anchorCtr="0" forceAA="0" compatLnSpc="1">
              <a:prstTxWarp prst="textNoShape">
                <a:avLst/>
              </a:prstTxWarp>
              <a:noAutofit/>
            </a:bodyPr>
            <a:lstStyle/>
            <a:p>
              <a:pPr algn="ctr"/>
              <a:endParaRPr lang="en-US" sz="1013" dirty="0"/>
            </a:p>
          </p:txBody>
        </p:sp>
        <p:sp>
          <p:nvSpPr>
            <p:cNvPr id="112" name="Freeform: Shape 111">
              <a:extLst>
                <a:ext uri="{FF2B5EF4-FFF2-40B4-BE49-F238E27FC236}">
                  <a16:creationId xmlns:a16="http://schemas.microsoft.com/office/drawing/2014/main" id="{70DEAB76-DACE-4F43-8090-9D1E835ADC19}"/>
                </a:ext>
              </a:extLst>
            </p:cNvPr>
            <p:cNvSpPr/>
            <p:nvPr/>
          </p:nvSpPr>
          <p:spPr>
            <a:xfrm>
              <a:off x="-3124333" y="3548212"/>
              <a:ext cx="1702990" cy="2750988"/>
            </a:xfrm>
            <a:custGeom>
              <a:avLst/>
              <a:gdLst>
                <a:gd name="connsiteX0" fmla="*/ 114399 w 305065"/>
                <a:gd name="connsiteY0" fmla="*/ 457597 h 492798"/>
                <a:gd name="connsiteX1" fmla="*/ 190665 w 305065"/>
                <a:gd name="connsiteY1" fmla="*/ 457597 h 492798"/>
                <a:gd name="connsiteX2" fmla="*/ 152532 w 305065"/>
                <a:gd name="connsiteY2" fmla="*/ 492798 h 492798"/>
                <a:gd name="connsiteX3" fmla="*/ 114399 w 305065"/>
                <a:gd name="connsiteY3" fmla="*/ 457597 h 492798"/>
                <a:gd name="connsiteX4" fmla="*/ 93866 w 305065"/>
                <a:gd name="connsiteY4" fmla="*/ 398931 h 492798"/>
                <a:gd name="connsiteX5" fmla="*/ 211200 w 305065"/>
                <a:gd name="connsiteY5" fmla="*/ 398931 h 492798"/>
                <a:gd name="connsiteX6" fmla="*/ 228800 w 305065"/>
                <a:gd name="connsiteY6" fmla="*/ 416532 h 492798"/>
                <a:gd name="connsiteX7" fmla="*/ 211200 w 305065"/>
                <a:gd name="connsiteY7" fmla="*/ 434132 h 492798"/>
                <a:gd name="connsiteX8" fmla="*/ 93866 w 305065"/>
                <a:gd name="connsiteY8" fmla="*/ 434132 h 492798"/>
                <a:gd name="connsiteX9" fmla="*/ 76266 w 305065"/>
                <a:gd name="connsiteY9" fmla="*/ 416532 h 492798"/>
                <a:gd name="connsiteX10" fmla="*/ 93866 w 305065"/>
                <a:gd name="connsiteY10" fmla="*/ 398931 h 492798"/>
                <a:gd name="connsiteX11" fmla="*/ 93866 w 305065"/>
                <a:gd name="connsiteY11" fmla="*/ 340265 h 492798"/>
                <a:gd name="connsiteX12" fmla="*/ 211200 w 305065"/>
                <a:gd name="connsiteY12" fmla="*/ 340265 h 492798"/>
                <a:gd name="connsiteX13" fmla="*/ 228800 w 305065"/>
                <a:gd name="connsiteY13" fmla="*/ 357866 h 492798"/>
                <a:gd name="connsiteX14" fmla="*/ 211200 w 305065"/>
                <a:gd name="connsiteY14" fmla="*/ 375466 h 492798"/>
                <a:gd name="connsiteX15" fmla="*/ 93866 w 305065"/>
                <a:gd name="connsiteY15" fmla="*/ 375466 h 492798"/>
                <a:gd name="connsiteX16" fmla="*/ 76266 w 305065"/>
                <a:gd name="connsiteY16" fmla="*/ 357866 h 492798"/>
                <a:gd name="connsiteX17" fmla="*/ 93866 w 305065"/>
                <a:gd name="connsiteY17" fmla="*/ 340265 h 492798"/>
                <a:gd name="connsiteX18" fmla="*/ 153119 w 305065"/>
                <a:gd name="connsiteY18" fmla="*/ 34613 h 492798"/>
                <a:gd name="connsiteX19" fmla="*/ 35786 w 305065"/>
                <a:gd name="connsiteY19" fmla="*/ 150773 h 492798"/>
                <a:gd name="connsiteX20" fmla="*/ 35786 w 305065"/>
                <a:gd name="connsiteY20" fmla="*/ 155466 h 492798"/>
                <a:gd name="connsiteX21" fmla="*/ 44000 w 305065"/>
                <a:gd name="connsiteY21" fmla="*/ 196532 h 492798"/>
                <a:gd name="connsiteX22" fmla="*/ 63946 w 305065"/>
                <a:gd name="connsiteY22" fmla="*/ 228799 h 492798"/>
                <a:gd name="connsiteX23" fmla="*/ 97973 w 305065"/>
                <a:gd name="connsiteY23" fmla="*/ 281599 h 492798"/>
                <a:gd name="connsiteX24" fmla="*/ 152533 w 305065"/>
                <a:gd name="connsiteY24" fmla="*/ 281599 h 492798"/>
                <a:gd name="connsiteX25" fmla="*/ 207679 w 305065"/>
                <a:gd name="connsiteY25" fmla="*/ 281599 h 492798"/>
                <a:gd name="connsiteX26" fmla="*/ 241705 w 305065"/>
                <a:gd name="connsiteY26" fmla="*/ 228799 h 492798"/>
                <a:gd name="connsiteX27" fmla="*/ 261652 w 305065"/>
                <a:gd name="connsiteY27" fmla="*/ 196532 h 492798"/>
                <a:gd name="connsiteX28" fmla="*/ 269865 w 305065"/>
                <a:gd name="connsiteY28" fmla="*/ 155466 h 492798"/>
                <a:gd name="connsiteX29" fmla="*/ 270452 w 305065"/>
                <a:gd name="connsiteY29" fmla="*/ 155466 h 492798"/>
                <a:gd name="connsiteX30" fmla="*/ 270452 w 305065"/>
                <a:gd name="connsiteY30" fmla="*/ 150773 h 492798"/>
                <a:gd name="connsiteX31" fmla="*/ 153119 w 305065"/>
                <a:gd name="connsiteY31" fmla="*/ 34613 h 492798"/>
                <a:gd name="connsiteX32" fmla="*/ 152533 w 305065"/>
                <a:gd name="connsiteY32" fmla="*/ 0 h 492798"/>
                <a:gd name="connsiteX33" fmla="*/ 305065 w 305065"/>
                <a:gd name="connsiteY33" fmla="*/ 150773 h 492798"/>
                <a:gd name="connsiteX34" fmla="*/ 305065 w 305065"/>
                <a:gd name="connsiteY34" fmla="*/ 156053 h 492798"/>
                <a:gd name="connsiteX35" fmla="*/ 294505 w 305065"/>
                <a:gd name="connsiteY35" fmla="*/ 208852 h 492798"/>
                <a:gd name="connsiteX36" fmla="*/ 268105 w 305065"/>
                <a:gd name="connsiteY36" fmla="*/ 252265 h 492798"/>
                <a:gd name="connsiteX37" fmla="*/ 232319 w 305065"/>
                <a:gd name="connsiteY37" fmla="*/ 310345 h 492798"/>
                <a:gd name="connsiteX38" fmla="*/ 221759 w 305065"/>
                <a:gd name="connsiteY38" fmla="*/ 316798 h 492798"/>
                <a:gd name="connsiteX39" fmla="*/ 83306 w 305065"/>
                <a:gd name="connsiteY39" fmla="*/ 316798 h 492798"/>
                <a:gd name="connsiteX40" fmla="*/ 72746 w 305065"/>
                <a:gd name="connsiteY40" fmla="*/ 310345 h 492798"/>
                <a:gd name="connsiteX41" fmla="*/ 36960 w 305065"/>
                <a:gd name="connsiteY41" fmla="*/ 252265 h 492798"/>
                <a:gd name="connsiteX42" fmla="*/ 10560 w 305065"/>
                <a:gd name="connsiteY42" fmla="*/ 208852 h 492798"/>
                <a:gd name="connsiteX43" fmla="*/ 0 w 305065"/>
                <a:gd name="connsiteY43" fmla="*/ 156053 h 492798"/>
                <a:gd name="connsiteX44" fmla="*/ 0 w 305065"/>
                <a:gd name="connsiteY44" fmla="*/ 150773 h 492798"/>
                <a:gd name="connsiteX45" fmla="*/ 152533 w 305065"/>
                <a:gd name="connsiteY45" fmla="*/ 0 h 492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05065" h="492798">
                  <a:moveTo>
                    <a:pt x="114399" y="457597"/>
                  </a:moveTo>
                  <a:lnTo>
                    <a:pt x="190665" y="457597"/>
                  </a:lnTo>
                  <a:cubicBezTo>
                    <a:pt x="188905" y="477545"/>
                    <a:pt x="172479" y="492798"/>
                    <a:pt x="152532" y="492798"/>
                  </a:cubicBezTo>
                  <a:cubicBezTo>
                    <a:pt x="132586" y="492798"/>
                    <a:pt x="116159" y="477545"/>
                    <a:pt x="114399" y="457597"/>
                  </a:cubicBezTo>
                  <a:close/>
                  <a:moveTo>
                    <a:pt x="93866" y="398931"/>
                  </a:moveTo>
                  <a:lnTo>
                    <a:pt x="211200" y="398931"/>
                  </a:lnTo>
                  <a:cubicBezTo>
                    <a:pt x="221173" y="398931"/>
                    <a:pt x="228800" y="406558"/>
                    <a:pt x="228800" y="416532"/>
                  </a:cubicBezTo>
                  <a:cubicBezTo>
                    <a:pt x="228800" y="426505"/>
                    <a:pt x="221173" y="434132"/>
                    <a:pt x="211200" y="434132"/>
                  </a:cubicBezTo>
                  <a:lnTo>
                    <a:pt x="93866" y="434132"/>
                  </a:lnTo>
                  <a:cubicBezTo>
                    <a:pt x="83893" y="434132"/>
                    <a:pt x="76266" y="426505"/>
                    <a:pt x="76266" y="416532"/>
                  </a:cubicBezTo>
                  <a:cubicBezTo>
                    <a:pt x="76266" y="406558"/>
                    <a:pt x="83893" y="398931"/>
                    <a:pt x="93866" y="398931"/>
                  </a:cubicBezTo>
                  <a:close/>
                  <a:moveTo>
                    <a:pt x="93866" y="340265"/>
                  </a:moveTo>
                  <a:lnTo>
                    <a:pt x="211200" y="340265"/>
                  </a:lnTo>
                  <a:cubicBezTo>
                    <a:pt x="221173" y="340265"/>
                    <a:pt x="228800" y="347892"/>
                    <a:pt x="228800" y="357866"/>
                  </a:cubicBezTo>
                  <a:cubicBezTo>
                    <a:pt x="228800" y="367839"/>
                    <a:pt x="221173" y="375466"/>
                    <a:pt x="211200" y="375466"/>
                  </a:cubicBezTo>
                  <a:lnTo>
                    <a:pt x="93866" y="375466"/>
                  </a:lnTo>
                  <a:cubicBezTo>
                    <a:pt x="83893" y="375466"/>
                    <a:pt x="76266" y="367839"/>
                    <a:pt x="76266" y="357866"/>
                  </a:cubicBezTo>
                  <a:cubicBezTo>
                    <a:pt x="76266" y="347892"/>
                    <a:pt x="83893" y="340265"/>
                    <a:pt x="93866" y="340265"/>
                  </a:cubicBezTo>
                  <a:close/>
                  <a:moveTo>
                    <a:pt x="153119" y="34613"/>
                  </a:moveTo>
                  <a:cubicBezTo>
                    <a:pt x="89173" y="35200"/>
                    <a:pt x="36960" y="86826"/>
                    <a:pt x="35786" y="150773"/>
                  </a:cubicBezTo>
                  <a:lnTo>
                    <a:pt x="35786" y="155466"/>
                  </a:lnTo>
                  <a:cubicBezTo>
                    <a:pt x="36373" y="169546"/>
                    <a:pt x="38720" y="183626"/>
                    <a:pt x="44000" y="196532"/>
                  </a:cubicBezTo>
                  <a:cubicBezTo>
                    <a:pt x="48693" y="208266"/>
                    <a:pt x="55733" y="219412"/>
                    <a:pt x="63946" y="228799"/>
                  </a:cubicBezTo>
                  <a:cubicBezTo>
                    <a:pt x="76853" y="245225"/>
                    <a:pt x="88586" y="262825"/>
                    <a:pt x="97973" y="281599"/>
                  </a:cubicBezTo>
                  <a:lnTo>
                    <a:pt x="152533" y="281599"/>
                  </a:lnTo>
                  <a:lnTo>
                    <a:pt x="207679" y="281599"/>
                  </a:lnTo>
                  <a:cubicBezTo>
                    <a:pt x="216479" y="262825"/>
                    <a:pt x="228212" y="245225"/>
                    <a:pt x="241705" y="228799"/>
                  </a:cubicBezTo>
                  <a:cubicBezTo>
                    <a:pt x="250505" y="219412"/>
                    <a:pt x="256959" y="208266"/>
                    <a:pt x="261652" y="196532"/>
                  </a:cubicBezTo>
                  <a:cubicBezTo>
                    <a:pt x="266345" y="183626"/>
                    <a:pt x="269279" y="169546"/>
                    <a:pt x="269865" y="155466"/>
                  </a:cubicBezTo>
                  <a:lnTo>
                    <a:pt x="270452" y="155466"/>
                  </a:lnTo>
                  <a:lnTo>
                    <a:pt x="270452" y="150773"/>
                  </a:lnTo>
                  <a:cubicBezTo>
                    <a:pt x="269279" y="86240"/>
                    <a:pt x="217066" y="35200"/>
                    <a:pt x="153119" y="34613"/>
                  </a:cubicBezTo>
                  <a:close/>
                  <a:moveTo>
                    <a:pt x="152533" y="0"/>
                  </a:moveTo>
                  <a:cubicBezTo>
                    <a:pt x="235839" y="587"/>
                    <a:pt x="303305" y="67466"/>
                    <a:pt x="305065" y="150773"/>
                  </a:cubicBezTo>
                  <a:lnTo>
                    <a:pt x="305065" y="156053"/>
                  </a:lnTo>
                  <a:cubicBezTo>
                    <a:pt x="304478" y="174239"/>
                    <a:pt x="300958" y="191839"/>
                    <a:pt x="294505" y="208852"/>
                  </a:cubicBezTo>
                  <a:cubicBezTo>
                    <a:pt x="288638" y="224692"/>
                    <a:pt x="279252" y="239359"/>
                    <a:pt x="268105" y="252265"/>
                  </a:cubicBezTo>
                  <a:cubicBezTo>
                    <a:pt x="254025" y="267519"/>
                    <a:pt x="238772" y="297438"/>
                    <a:pt x="232319" y="310345"/>
                  </a:cubicBezTo>
                  <a:cubicBezTo>
                    <a:pt x="230559" y="314452"/>
                    <a:pt x="226452" y="316798"/>
                    <a:pt x="221759" y="316798"/>
                  </a:cubicBezTo>
                  <a:lnTo>
                    <a:pt x="83306" y="316798"/>
                  </a:lnTo>
                  <a:cubicBezTo>
                    <a:pt x="78613" y="316798"/>
                    <a:pt x="74506" y="314452"/>
                    <a:pt x="72746" y="310345"/>
                  </a:cubicBezTo>
                  <a:cubicBezTo>
                    <a:pt x="66293" y="297438"/>
                    <a:pt x="51040" y="267519"/>
                    <a:pt x="36960" y="252265"/>
                  </a:cubicBezTo>
                  <a:cubicBezTo>
                    <a:pt x="25813" y="239359"/>
                    <a:pt x="17013" y="224692"/>
                    <a:pt x="10560" y="208852"/>
                  </a:cubicBezTo>
                  <a:cubicBezTo>
                    <a:pt x="4107" y="191839"/>
                    <a:pt x="587" y="174239"/>
                    <a:pt x="0" y="156053"/>
                  </a:cubicBezTo>
                  <a:lnTo>
                    <a:pt x="0" y="150773"/>
                  </a:lnTo>
                  <a:cubicBezTo>
                    <a:pt x="1760" y="67466"/>
                    <a:pt x="69226" y="587"/>
                    <a:pt x="152533" y="0"/>
                  </a:cubicBezTo>
                  <a:close/>
                </a:path>
              </a:pathLst>
            </a:custGeom>
            <a:solidFill>
              <a:srgbClr val="000000"/>
            </a:solidFill>
            <a:ln w="5854" cap="flat">
              <a:noFill/>
              <a:prstDash val="solid"/>
              <a:miter/>
            </a:ln>
            <a:effectLst>
              <a:outerShdw blurRad="50800" dist="38100" dir="2700000" algn="tl" rotWithShape="0">
                <a:prstClr val="black">
                  <a:alpha val="40000"/>
                </a:prstClr>
              </a:outerShdw>
            </a:effectLst>
          </p:spPr>
          <p:txBody>
            <a:bodyPr rot="0" spcFirstLastPara="0" vertOverflow="overflow" horzOverflow="overflow" vert="horz" wrap="square" lIns="51435" tIns="25718" rIns="51435" bIns="25718" numCol="1" spcCol="0" rtlCol="0" fromWordArt="0" anchor="ctr" anchorCtr="0" forceAA="0" compatLnSpc="1">
              <a:prstTxWarp prst="textNoShape">
                <a:avLst/>
              </a:prstTxWarp>
              <a:noAutofit/>
            </a:bodyPr>
            <a:lstStyle/>
            <a:p>
              <a:endParaRPr lang="en-US" sz="1013" dirty="0"/>
            </a:p>
          </p:txBody>
        </p:sp>
      </p:grpSp>
      <p:grpSp>
        <p:nvGrpSpPr>
          <p:cNvPr id="113" name="Group 112">
            <a:extLst>
              <a:ext uri="{FF2B5EF4-FFF2-40B4-BE49-F238E27FC236}">
                <a16:creationId xmlns:a16="http://schemas.microsoft.com/office/drawing/2014/main" id="{D9A9C531-9A7F-4A88-B708-D6F947985E07}"/>
              </a:ext>
            </a:extLst>
          </p:cNvPr>
          <p:cNvGrpSpPr/>
          <p:nvPr/>
        </p:nvGrpSpPr>
        <p:grpSpPr>
          <a:xfrm>
            <a:off x="1526413" y="3456341"/>
            <a:ext cx="186911" cy="301934"/>
            <a:chOff x="-3124333" y="3548212"/>
            <a:chExt cx="1702990" cy="2750988"/>
          </a:xfrm>
        </p:grpSpPr>
        <p:sp>
          <p:nvSpPr>
            <p:cNvPr id="114" name="Freeform: Shape 113">
              <a:extLst>
                <a:ext uri="{FF2B5EF4-FFF2-40B4-BE49-F238E27FC236}">
                  <a16:creationId xmlns:a16="http://schemas.microsoft.com/office/drawing/2014/main" id="{A7704C11-541A-4AE3-AFCE-695557A345A8}"/>
                </a:ext>
              </a:extLst>
            </p:cNvPr>
            <p:cNvSpPr/>
            <p:nvPr/>
          </p:nvSpPr>
          <p:spPr>
            <a:xfrm>
              <a:off x="-3026283" y="3653611"/>
              <a:ext cx="1513256" cy="1592702"/>
            </a:xfrm>
            <a:custGeom>
              <a:avLst/>
              <a:gdLst>
                <a:gd name="connsiteX0" fmla="*/ 654998 w 1309996"/>
                <a:gd name="connsiteY0" fmla="*/ 0 h 1378771"/>
                <a:gd name="connsiteX1" fmla="*/ 1309996 w 1309996"/>
                <a:gd name="connsiteY1" fmla="*/ 648450 h 1378771"/>
                <a:gd name="connsiteX2" fmla="*/ 1309996 w 1309996"/>
                <a:gd name="connsiteY2" fmla="*/ 674648 h 1378771"/>
                <a:gd name="connsiteX3" fmla="*/ 1306719 w 1309996"/>
                <a:gd name="connsiteY3" fmla="*/ 674648 h 1378771"/>
                <a:gd name="connsiteX4" fmla="*/ 1260871 w 1309996"/>
                <a:gd name="connsiteY4" fmla="*/ 903894 h 1378771"/>
                <a:gd name="connsiteX5" fmla="*/ 1149519 w 1309996"/>
                <a:gd name="connsiteY5" fmla="*/ 1084021 h 1378771"/>
                <a:gd name="connsiteX6" fmla="*/ 959573 w 1309996"/>
                <a:gd name="connsiteY6" fmla="*/ 1378771 h 1378771"/>
                <a:gd name="connsiteX7" fmla="*/ 651727 w 1309996"/>
                <a:gd name="connsiteY7" fmla="*/ 1378771 h 1378771"/>
                <a:gd name="connsiteX8" fmla="*/ 347152 w 1309996"/>
                <a:gd name="connsiteY8" fmla="*/ 1378771 h 1378771"/>
                <a:gd name="connsiteX9" fmla="*/ 157200 w 1309996"/>
                <a:gd name="connsiteY9" fmla="*/ 1084021 h 1378771"/>
                <a:gd name="connsiteX10" fmla="*/ 45854 w 1309996"/>
                <a:gd name="connsiteY10" fmla="*/ 903894 h 1378771"/>
                <a:gd name="connsiteX11" fmla="*/ 0 w 1309996"/>
                <a:gd name="connsiteY11" fmla="*/ 674648 h 1378771"/>
                <a:gd name="connsiteX12" fmla="*/ 0 w 1309996"/>
                <a:gd name="connsiteY12" fmla="*/ 648450 h 1378771"/>
                <a:gd name="connsiteX13" fmla="*/ 654998 w 1309996"/>
                <a:gd name="connsiteY13" fmla="*/ 0 h 1378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09996" h="1378771">
                  <a:moveTo>
                    <a:pt x="654998" y="0"/>
                  </a:moveTo>
                  <a:cubicBezTo>
                    <a:pt x="1011975" y="3277"/>
                    <a:pt x="1303448" y="288202"/>
                    <a:pt x="1309996" y="648450"/>
                  </a:cubicBezTo>
                  <a:lnTo>
                    <a:pt x="1309996" y="674648"/>
                  </a:lnTo>
                  <a:lnTo>
                    <a:pt x="1306719" y="674648"/>
                  </a:lnTo>
                  <a:cubicBezTo>
                    <a:pt x="1303448" y="753248"/>
                    <a:pt x="1287069" y="831848"/>
                    <a:pt x="1260871" y="903894"/>
                  </a:cubicBezTo>
                  <a:cubicBezTo>
                    <a:pt x="1234673" y="969398"/>
                    <a:pt x="1198644" y="1031619"/>
                    <a:pt x="1149519" y="1084021"/>
                  </a:cubicBezTo>
                  <a:cubicBezTo>
                    <a:pt x="1074196" y="1175717"/>
                    <a:pt x="1008698" y="1273967"/>
                    <a:pt x="959573" y="1378771"/>
                  </a:cubicBezTo>
                  <a:lnTo>
                    <a:pt x="651727" y="1378771"/>
                  </a:lnTo>
                  <a:lnTo>
                    <a:pt x="347152" y="1378771"/>
                  </a:lnTo>
                  <a:cubicBezTo>
                    <a:pt x="294750" y="1273967"/>
                    <a:pt x="229252" y="1175717"/>
                    <a:pt x="157200" y="1084021"/>
                  </a:cubicBezTo>
                  <a:cubicBezTo>
                    <a:pt x="111352" y="1031619"/>
                    <a:pt x="72052" y="969398"/>
                    <a:pt x="45854" y="903894"/>
                  </a:cubicBezTo>
                  <a:cubicBezTo>
                    <a:pt x="16379" y="831848"/>
                    <a:pt x="3277" y="753248"/>
                    <a:pt x="0" y="674648"/>
                  </a:cubicBezTo>
                  <a:lnTo>
                    <a:pt x="0" y="648450"/>
                  </a:lnTo>
                  <a:cubicBezTo>
                    <a:pt x="6554" y="291473"/>
                    <a:pt x="298027" y="3277"/>
                    <a:pt x="654998" y="0"/>
                  </a:cubicBezTo>
                  <a:close/>
                </a:path>
              </a:pathLst>
            </a:cu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435" tIns="25718" rIns="51435" bIns="25718" numCol="1" spcCol="0" rtlCol="0" fromWordArt="0" anchor="ctr" anchorCtr="0" forceAA="0" compatLnSpc="1">
              <a:prstTxWarp prst="textNoShape">
                <a:avLst/>
              </a:prstTxWarp>
              <a:noAutofit/>
            </a:bodyPr>
            <a:lstStyle/>
            <a:p>
              <a:pPr algn="ctr"/>
              <a:endParaRPr lang="en-US" sz="1013" dirty="0"/>
            </a:p>
          </p:txBody>
        </p:sp>
        <p:sp>
          <p:nvSpPr>
            <p:cNvPr id="115" name="Freeform: Shape 114">
              <a:extLst>
                <a:ext uri="{FF2B5EF4-FFF2-40B4-BE49-F238E27FC236}">
                  <a16:creationId xmlns:a16="http://schemas.microsoft.com/office/drawing/2014/main" id="{DAB82A84-820F-454B-9464-8E2762D20AF3}"/>
                </a:ext>
              </a:extLst>
            </p:cNvPr>
            <p:cNvSpPr/>
            <p:nvPr/>
          </p:nvSpPr>
          <p:spPr>
            <a:xfrm>
              <a:off x="-3124333" y="3548212"/>
              <a:ext cx="1702990" cy="2750988"/>
            </a:xfrm>
            <a:custGeom>
              <a:avLst/>
              <a:gdLst>
                <a:gd name="connsiteX0" fmla="*/ 114399 w 305065"/>
                <a:gd name="connsiteY0" fmla="*/ 457597 h 492798"/>
                <a:gd name="connsiteX1" fmla="*/ 190665 w 305065"/>
                <a:gd name="connsiteY1" fmla="*/ 457597 h 492798"/>
                <a:gd name="connsiteX2" fmla="*/ 152532 w 305065"/>
                <a:gd name="connsiteY2" fmla="*/ 492798 h 492798"/>
                <a:gd name="connsiteX3" fmla="*/ 114399 w 305065"/>
                <a:gd name="connsiteY3" fmla="*/ 457597 h 492798"/>
                <a:gd name="connsiteX4" fmla="*/ 93866 w 305065"/>
                <a:gd name="connsiteY4" fmla="*/ 398931 h 492798"/>
                <a:gd name="connsiteX5" fmla="*/ 211200 w 305065"/>
                <a:gd name="connsiteY5" fmla="*/ 398931 h 492798"/>
                <a:gd name="connsiteX6" fmla="*/ 228800 w 305065"/>
                <a:gd name="connsiteY6" fmla="*/ 416532 h 492798"/>
                <a:gd name="connsiteX7" fmla="*/ 211200 w 305065"/>
                <a:gd name="connsiteY7" fmla="*/ 434132 h 492798"/>
                <a:gd name="connsiteX8" fmla="*/ 93866 w 305065"/>
                <a:gd name="connsiteY8" fmla="*/ 434132 h 492798"/>
                <a:gd name="connsiteX9" fmla="*/ 76266 w 305065"/>
                <a:gd name="connsiteY9" fmla="*/ 416532 h 492798"/>
                <a:gd name="connsiteX10" fmla="*/ 93866 w 305065"/>
                <a:gd name="connsiteY10" fmla="*/ 398931 h 492798"/>
                <a:gd name="connsiteX11" fmla="*/ 93866 w 305065"/>
                <a:gd name="connsiteY11" fmla="*/ 340265 h 492798"/>
                <a:gd name="connsiteX12" fmla="*/ 211200 w 305065"/>
                <a:gd name="connsiteY12" fmla="*/ 340265 h 492798"/>
                <a:gd name="connsiteX13" fmla="*/ 228800 w 305065"/>
                <a:gd name="connsiteY13" fmla="*/ 357866 h 492798"/>
                <a:gd name="connsiteX14" fmla="*/ 211200 w 305065"/>
                <a:gd name="connsiteY14" fmla="*/ 375466 h 492798"/>
                <a:gd name="connsiteX15" fmla="*/ 93866 w 305065"/>
                <a:gd name="connsiteY15" fmla="*/ 375466 h 492798"/>
                <a:gd name="connsiteX16" fmla="*/ 76266 w 305065"/>
                <a:gd name="connsiteY16" fmla="*/ 357866 h 492798"/>
                <a:gd name="connsiteX17" fmla="*/ 93866 w 305065"/>
                <a:gd name="connsiteY17" fmla="*/ 340265 h 492798"/>
                <a:gd name="connsiteX18" fmla="*/ 153119 w 305065"/>
                <a:gd name="connsiteY18" fmla="*/ 34613 h 492798"/>
                <a:gd name="connsiteX19" fmla="*/ 35786 w 305065"/>
                <a:gd name="connsiteY19" fmla="*/ 150773 h 492798"/>
                <a:gd name="connsiteX20" fmla="*/ 35786 w 305065"/>
                <a:gd name="connsiteY20" fmla="*/ 155466 h 492798"/>
                <a:gd name="connsiteX21" fmla="*/ 44000 w 305065"/>
                <a:gd name="connsiteY21" fmla="*/ 196532 h 492798"/>
                <a:gd name="connsiteX22" fmla="*/ 63946 w 305065"/>
                <a:gd name="connsiteY22" fmla="*/ 228799 h 492798"/>
                <a:gd name="connsiteX23" fmla="*/ 97973 w 305065"/>
                <a:gd name="connsiteY23" fmla="*/ 281599 h 492798"/>
                <a:gd name="connsiteX24" fmla="*/ 152533 w 305065"/>
                <a:gd name="connsiteY24" fmla="*/ 281599 h 492798"/>
                <a:gd name="connsiteX25" fmla="*/ 207679 w 305065"/>
                <a:gd name="connsiteY25" fmla="*/ 281599 h 492798"/>
                <a:gd name="connsiteX26" fmla="*/ 241705 w 305065"/>
                <a:gd name="connsiteY26" fmla="*/ 228799 h 492798"/>
                <a:gd name="connsiteX27" fmla="*/ 261652 w 305065"/>
                <a:gd name="connsiteY27" fmla="*/ 196532 h 492798"/>
                <a:gd name="connsiteX28" fmla="*/ 269865 w 305065"/>
                <a:gd name="connsiteY28" fmla="*/ 155466 h 492798"/>
                <a:gd name="connsiteX29" fmla="*/ 270452 w 305065"/>
                <a:gd name="connsiteY29" fmla="*/ 155466 h 492798"/>
                <a:gd name="connsiteX30" fmla="*/ 270452 w 305065"/>
                <a:gd name="connsiteY30" fmla="*/ 150773 h 492798"/>
                <a:gd name="connsiteX31" fmla="*/ 153119 w 305065"/>
                <a:gd name="connsiteY31" fmla="*/ 34613 h 492798"/>
                <a:gd name="connsiteX32" fmla="*/ 152533 w 305065"/>
                <a:gd name="connsiteY32" fmla="*/ 0 h 492798"/>
                <a:gd name="connsiteX33" fmla="*/ 305065 w 305065"/>
                <a:gd name="connsiteY33" fmla="*/ 150773 h 492798"/>
                <a:gd name="connsiteX34" fmla="*/ 305065 w 305065"/>
                <a:gd name="connsiteY34" fmla="*/ 156053 h 492798"/>
                <a:gd name="connsiteX35" fmla="*/ 294505 w 305065"/>
                <a:gd name="connsiteY35" fmla="*/ 208852 h 492798"/>
                <a:gd name="connsiteX36" fmla="*/ 268105 w 305065"/>
                <a:gd name="connsiteY36" fmla="*/ 252265 h 492798"/>
                <a:gd name="connsiteX37" fmla="*/ 232319 w 305065"/>
                <a:gd name="connsiteY37" fmla="*/ 310345 h 492798"/>
                <a:gd name="connsiteX38" fmla="*/ 221759 w 305065"/>
                <a:gd name="connsiteY38" fmla="*/ 316798 h 492798"/>
                <a:gd name="connsiteX39" fmla="*/ 83306 w 305065"/>
                <a:gd name="connsiteY39" fmla="*/ 316798 h 492798"/>
                <a:gd name="connsiteX40" fmla="*/ 72746 w 305065"/>
                <a:gd name="connsiteY40" fmla="*/ 310345 h 492798"/>
                <a:gd name="connsiteX41" fmla="*/ 36960 w 305065"/>
                <a:gd name="connsiteY41" fmla="*/ 252265 h 492798"/>
                <a:gd name="connsiteX42" fmla="*/ 10560 w 305065"/>
                <a:gd name="connsiteY42" fmla="*/ 208852 h 492798"/>
                <a:gd name="connsiteX43" fmla="*/ 0 w 305065"/>
                <a:gd name="connsiteY43" fmla="*/ 156053 h 492798"/>
                <a:gd name="connsiteX44" fmla="*/ 0 w 305065"/>
                <a:gd name="connsiteY44" fmla="*/ 150773 h 492798"/>
                <a:gd name="connsiteX45" fmla="*/ 152533 w 305065"/>
                <a:gd name="connsiteY45" fmla="*/ 0 h 492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05065" h="492798">
                  <a:moveTo>
                    <a:pt x="114399" y="457597"/>
                  </a:moveTo>
                  <a:lnTo>
                    <a:pt x="190665" y="457597"/>
                  </a:lnTo>
                  <a:cubicBezTo>
                    <a:pt x="188905" y="477545"/>
                    <a:pt x="172479" y="492798"/>
                    <a:pt x="152532" y="492798"/>
                  </a:cubicBezTo>
                  <a:cubicBezTo>
                    <a:pt x="132586" y="492798"/>
                    <a:pt x="116159" y="477545"/>
                    <a:pt x="114399" y="457597"/>
                  </a:cubicBezTo>
                  <a:close/>
                  <a:moveTo>
                    <a:pt x="93866" y="398931"/>
                  </a:moveTo>
                  <a:lnTo>
                    <a:pt x="211200" y="398931"/>
                  </a:lnTo>
                  <a:cubicBezTo>
                    <a:pt x="221173" y="398931"/>
                    <a:pt x="228800" y="406558"/>
                    <a:pt x="228800" y="416532"/>
                  </a:cubicBezTo>
                  <a:cubicBezTo>
                    <a:pt x="228800" y="426505"/>
                    <a:pt x="221173" y="434132"/>
                    <a:pt x="211200" y="434132"/>
                  </a:cubicBezTo>
                  <a:lnTo>
                    <a:pt x="93866" y="434132"/>
                  </a:lnTo>
                  <a:cubicBezTo>
                    <a:pt x="83893" y="434132"/>
                    <a:pt x="76266" y="426505"/>
                    <a:pt x="76266" y="416532"/>
                  </a:cubicBezTo>
                  <a:cubicBezTo>
                    <a:pt x="76266" y="406558"/>
                    <a:pt x="83893" y="398931"/>
                    <a:pt x="93866" y="398931"/>
                  </a:cubicBezTo>
                  <a:close/>
                  <a:moveTo>
                    <a:pt x="93866" y="340265"/>
                  </a:moveTo>
                  <a:lnTo>
                    <a:pt x="211200" y="340265"/>
                  </a:lnTo>
                  <a:cubicBezTo>
                    <a:pt x="221173" y="340265"/>
                    <a:pt x="228800" y="347892"/>
                    <a:pt x="228800" y="357866"/>
                  </a:cubicBezTo>
                  <a:cubicBezTo>
                    <a:pt x="228800" y="367839"/>
                    <a:pt x="221173" y="375466"/>
                    <a:pt x="211200" y="375466"/>
                  </a:cubicBezTo>
                  <a:lnTo>
                    <a:pt x="93866" y="375466"/>
                  </a:lnTo>
                  <a:cubicBezTo>
                    <a:pt x="83893" y="375466"/>
                    <a:pt x="76266" y="367839"/>
                    <a:pt x="76266" y="357866"/>
                  </a:cubicBezTo>
                  <a:cubicBezTo>
                    <a:pt x="76266" y="347892"/>
                    <a:pt x="83893" y="340265"/>
                    <a:pt x="93866" y="340265"/>
                  </a:cubicBezTo>
                  <a:close/>
                  <a:moveTo>
                    <a:pt x="153119" y="34613"/>
                  </a:moveTo>
                  <a:cubicBezTo>
                    <a:pt x="89173" y="35200"/>
                    <a:pt x="36960" y="86826"/>
                    <a:pt x="35786" y="150773"/>
                  </a:cubicBezTo>
                  <a:lnTo>
                    <a:pt x="35786" y="155466"/>
                  </a:lnTo>
                  <a:cubicBezTo>
                    <a:pt x="36373" y="169546"/>
                    <a:pt x="38720" y="183626"/>
                    <a:pt x="44000" y="196532"/>
                  </a:cubicBezTo>
                  <a:cubicBezTo>
                    <a:pt x="48693" y="208266"/>
                    <a:pt x="55733" y="219412"/>
                    <a:pt x="63946" y="228799"/>
                  </a:cubicBezTo>
                  <a:cubicBezTo>
                    <a:pt x="76853" y="245225"/>
                    <a:pt x="88586" y="262825"/>
                    <a:pt x="97973" y="281599"/>
                  </a:cubicBezTo>
                  <a:lnTo>
                    <a:pt x="152533" y="281599"/>
                  </a:lnTo>
                  <a:lnTo>
                    <a:pt x="207679" y="281599"/>
                  </a:lnTo>
                  <a:cubicBezTo>
                    <a:pt x="216479" y="262825"/>
                    <a:pt x="228212" y="245225"/>
                    <a:pt x="241705" y="228799"/>
                  </a:cubicBezTo>
                  <a:cubicBezTo>
                    <a:pt x="250505" y="219412"/>
                    <a:pt x="256959" y="208266"/>
                    <a:pt x="261652" y="196532"/>
                  </a:cubicBezTo>
                  <a:cubicBezTo>
                    <a:pt x="266345" y="183626"/>
                    <a:pt x="269279" y="169546"/>
                    <a:pt x="269865" y="155466"/>
                  </a:cubicBezTo>
                  <a:lnTo>
                    <a:pt x="270452" y="155466"/>
                  </a:lnTo>
                  <a:lnTo>
                    <a:pt x="270452" y="150773"/>
                  </a:lnTo>
                  <a:cubicBezTo>
                    <a:pt x="269279" y="86240"/>
                    <a:pt x="217066" y="35200"/>
                    <a:pt x="153119" y="34613"/>
                  </a:cubicBezTo>
                  <a:close/>
                  <a:moveTo>
                    <a:pt x="152533" y="0"/>
                  </a:moveTo>
                  <a:cubicBezTo>
                    <a:pt x="235839" y="587"/>
                    <a:pt x="303305" y="67466"/>
                    <a:pt x="305065" y="150773"/>
                  </a:cubicBezTo>
                  <a:lnTo>
                    <a:pt x="305065" y="156053"/>
                  </a:lnTo>
                  <a:cubicBezTo>
                    <a:pt x="304478" y="174239"/>
                    <a:pt x="300958" y="191839"/>
                    <a:pt x="294505" y="208852"/>
                  </a:cubicBezTo>
                  <a:cubicBezTo>
                    <a:pt x="288638" y="224692"/>
                    <a:pt x="279252" y="239359"/>
                    <a:pt x="268105" y="252265"/>
                  </a:cubicBezTo>
                  <a:cubicBezTo>
                    <a:pt x="254025" y="267519"/>
                    <a:pt x="238772" y="297438"/>
                    <a:pt x="232319" y="310345"/>
                  </a:cubicBezTo>
                  <a:cubicBezTo>
                    <a:pt x="230559" y="314452"/>
                    <a:pt x="226452" y="316798"/>
                    <a:pt x="221759" y="316798"/>
                  </a:cubicBezTo>
                  <a:lnTo>
                    <a:pt x="83306" y="316798"/>
                  </a:lnTo>
                  <a:cubicBezTo>
                    <a:pt x="78613" y="316798"/>
                    <a:pt x="74506" y="314452"/>
                    <a:pt x="72746" y="310345"/>
                  </a:cubicBezTo>
                  <a:cubicBezTo>
                    <a:pt x="66293" y="297438"/>
                    <a:pt x="51040" y="267519"/>
                    <a:pt x="36960" y="252265"/>
                  </a:cubicBezTo>
                  <a:cubicBezTo>
                    <a:pt x="25813" y="239359"/>
                    <a:pt x="17013" y="224692"/>
                    <a:pt x="10560" y="208852"/>
                  </a:cubicBezTo>
                  <a:cubicBezTo>
                    <a:pt x="4107" y="191839"/>
                    <a:pt x="587" y="174239"/>
                    <a:pt x="0" y="156053"/>
                  </a:cubicBezTo>
                  <a:lnTo>
                    <a:pt x="0" y="150773"/>
                  </a:lnTo>
                  <a:cubicBezTo>
                    <a:pt x="1760" y="67466"/>
                    <a:pt x="69226" y="587"/>
                    <a:pt x="152533" y="0"/>
                  </a:cubicBezTo>
                  <a:close/>
                </a:path>
              </a:pathLst>
            </a:custGeom>
            <a:solidFill>
              <a:srgbClr val="000000"/>
            </a:solidFill>
            <a:ln w="5854" cap="flat">
              <a:noFill/>
              <a:prstDash val="solid"/>
              <a:miter/>
            </a:ln>
            <a:effectLst>
              <a:outerShdw blurRad="50800" dist="38100" dir="2700000" algn="tl" rotWithShape="0">
                <a:prstClr val="black">
                  <a:alpha val="40000"/>
                </a:prstClr>
              </a:outerShdw>
            </a:effectLst>
          </p:spPr>
          <p:txBody>
            <a:bodyPr rot="0" spcFirstLastPara="0" vertOverflow="overflow" horzOverflow="overflow" vert="horz" wrap="square" lIns="51435" tIns="25718" rIns="51435" bIns="25718" numCol="1" spcCol="0" rtlCol="0" fromWordArt="0" anchor="ctr" anchorCtr="0" forceAA="0" compatLnSpc="1">
              <a:prstTxWarp prst="textNoShape">
                <a:avLst/>
              </a:prstTxWarp>
              <a:noAutofit/>
            </a:bodyPr>
            <a:lstStyle/>
            <a:p>
              <a:endParaRPr lang="en-US" sz="1013" dirty="0"/>
            </a:p>
          </p:txBody>
        </p:sp>
      </p:grpSp>
      <p:grpSp>
        <p:nvGrpSpPr>
          <p:cNvPr id="73" name="Group 72">
            <a:extLst>
              <a:ext uri="{FF2B5EF4-FFF2-40B4-BE49-F238E27FC236}">
                <a16:creationId xmlns:a16="http://schemas.microsoft.com/office/drawing/2014/main" id="{346A3197-CDA7-44C0-B7AA-672B597D0DA4}"/>
              </a:ext>
            </a:extLst>
          </p:cNvPr>
          <p:cNvGrpSpPr/>
          <p:nvPr/>
        </p:nvGrpSpPr>
        <p:grpSpPr>
          <a:xfrm>
            <a:off x="6373795" y="2201819"/>
            <a:ext cx="1444314" cy="512902"/>
            <a:chOff x="6974393" y="2994586"/>
            <a:chExt cx="1925752" cy="683868"/>
          </a:xfrm>
        </p:grpSpPr>
        <p:sp>
          <p:nvSpPr>
            <p:cNvPr id="85" name="TextBox 84">
              <a:extLst>
                <a:ext uri="{FF2B5EF4-FFF2-40B4-BE49-F238E27FC236}">
                  <a16:creationId xmlns:a16="http://schemas.microsoft.com/office/drawing/2014/main" id="{F2F01BA2-9B0A-4630-9D31-171F43C6AD85}"/>
                </a:ext>
              </a:extLst>
            </p:cNvPr>
            <p:cNvSpPr txBox="1"/>
            <p:nvPr/>
          </p:nvSpPr>
          <p:spPr>
            <a:xfrm>
              <a:off x="6974393" y="2994586"/>
              <a:ext cx="1925752" cy="430886"/>
            </a:xfrm>
            <a:prstGeom prst="rect">
              <a:avLst/>
            </a:prstGeom>
            <a:noFill/>
          </p:spPr>
          <p:txBody>
            <a:bodyPr wrap="square" lIns="0" rIns="0" rtlCol="0" anchor="b">
              <a:spAutoFit/>
            </a:bodyPr>
            <a:lstStyle/>
            <a:p>
              <a:r>
                <a:rPr lang="en-US" sz="1500" b="1" noProof="1">
                  <a:latin typeface="Calibri" panose="020F0502020204030204" pitchFamily="34" charset="0"/>
                  <a:cs typeface="Calibri" panose="020F0502020204030204" pitchFamily="34" charset="0"/>
                </a:rPr>
                <a:t>Aggregate</a:t>
              </a:r>
              <a:r>
                <a:rPr lang="en-US" sz="1500" b="1" noProof="1"/>
                <a:t> </a:t>
              </a:r>
              <a:r>
                <a:rPr lang="en-US" sz="1500" b="1" noProof="1">
                  <a:latin typeface="Calibri" panose="020F0502020204030204" pitchFamily="34" charset="0"/>
                  <a:cs typeface="Calibri" panose="020F0502020204030204" pitchFamily="34" charset="0"/>
                </a:rPr>
                <a:t>data</a:t>
              </a:r>
            </a:p>
          </p:txBody>
        </p:sp>
        <p:sp>
          <p:nvSpPr>
            <p:cNvPr id="86" name="TextBox 85">
              <a:extLst>
                <a:ext uri="{FF2B5EF4-FFF2-40B4-BE49-F238E27FC236}">
                  <a16:creationId xmlns:a16="http://schemas.microsoft.com/office/drawing/2014/main" id="{E27E3807-053D-4783-A755-F6879A152D74}"/>
                </a:ext>
              </a:extLst>
            </p:cNvPr>
            <p:cNvSpPr txBox="1"/>
            <p:nvPr/>
          </p:nvSpPr>
          <p:spPr>
            <a:xfrm>
              <a:off x="6979504" y="3401456"/>
              <a:ext cx="1920641" cy="276998"/>
            </a:xfrm>
            <a:prstGeom prst="rect">
              <a:avLst/>
            </a:prstGeom>
            <a:noFill/>
          </p:spPr>
          <p:txBody>
            <a:bodyPr wrap="square" lIns="0" rIns="0" rtlCol="0" anchor="t">
              <a:spAutoFit/>
            </a:bodyPr>
            <a:lstStyle/>
            <a:p>
              <a:pPr algn="just"/>
              <a:r>
                <a:rPr lang="en-US" sz="750" noProof="1">
                  <a:solidFill>
                    <a:schemeClr val="tx1">
                      <a:lumMod val="65000"/>
                      <a:lumOff val="35000"/>
                    </a:schemeClr>
                  </a:solidFill>
                </a:rPr>
                <a:t> </a:t>
              </a:r>
            </a:p>
          </p:txBody>
        </p:sp>
      </p:grpSp>
      <p:grpSp>
        <p:nvGrpSpPr>
          <p:cNvPr id="90" name="Group 89">
            <a:extLst>
              <a:ext uri="{FF2B5EF4-FFF2-40B4-BE49-F238E27FC236}">
                <a16:creationId xmlns:a16="http://schemas.microsoft.com/office/drawing/2014/main" id="{CA1BB8E2-2281-40D4-AED8-31F7D2433937}"/>
              </a:ext>
            </a:extLst>
          </p:cNvPr>
          <p:cNvGrpSpPr/>
          <p:nvPr/>
        </p:nvGrpSpPr>
        <p:grpSpPr>
          <a:xfrm>
            <a:off x="6028782" y="3443196"/>
            <a:ext cx="1652113" cy="512901"/>
            <a:chOff x="6691483" y="4726602"/>
            <a:chExt cx="2202817" cy="683867"/>
          </a:xfrm>
        </p:grpSpPr>
        <p:sp>
          <p:nvSpPr>
            <p:cNvPr id="91" name="TextBox 90">
              <a:extLst>
                <a:ext uri="{FF2B5EF4-FFF2-40B4-BE49-F238E27FC236}">
                  <a16:creationId xmlns:a16="http://schemas.microsoft.com/office/drawing/2014/main" id="{60E1F437-B30A-480E-8018-DB4FDC096481}"/>
                </a:ext>
              </a:extLst>
            </p:cNvPr>
            <p:cNvSpPr txBox="1"/>
            <p:nvPr/>
          </p:nvSpPr>
          <p:spPr>
            <a:xfrm>
              <a:off x="6691483" y="4726602"/>
              <a:ext cx="2202816" cy="430887"/>
            </a:xfrm>
            <a:prstGeom prst="rect">
              <a:avLst/>
            </a:prstGeom>
            <a:noFill/>
          </p:spPr>
          <p:txBody>
            <a:bodyPr wrap="square" lIns="0" rIns="0" rtlCol="0" anchor="b">
              <a:spAutoFit/>
            </a:bodyPr>
            <a:lstStyle/>
            <a:p>
              <a:r>
                <a:rPr lang="en-US" sz="1500" b="1" noProof="1">
                  <a:latin typeface="Calibri" panose="020F0502020204030204" pitchFamily="34" charset="0"/>
                  <a:cs typeface="Calibri" panose="020F0502020204030204" pitchFamily="34" charset="0"/>
                </a:rPr>
                <a:t>Summarized</a:t>
              </a:r>
              <a:r>
                <a:rPr lang="en-US" sz="1500" b="1" noProof="1"/>
                <a:t> </a:t>
              </a:r>
              <a:r>
                <a:rPr lang="en-US" sz="1500" b="1" noProof="1">
                  <a:latin typeface="Calibri" panose="020F0502020204030204" pitchFamily="34" charset="0"/>
                  <a:cs typeface="Calibri" panose="020F0502020204030204" pitchFamily="34" charset="0"/>
                </a:rPr>
                <a:t>data</a:t>
              </a:r>
            </a:p>
          </p:txBody>
        </p:sp>
        <p:sp>
          <p:nvSpPr>
            <p:cNvPr id="92" name="TextBox 91">
              <a:extLst>
                <a:ext uri="{FF2B5EF4-FFF2-40B4-BE49-F238E27FC236}">
                  <a16:creationId xmlns:a16="http://schemas.microsoft.com/office/drawing/2014/main" id="{E863F450-F407-4B89-AA70-F61173C5CA9F}"/>
                </a:ext>
              </a:extLst>
            </p:cNvPr>
            <p:cNvSpPr txBox="1"/>
            <p:nvPr/>
          </p:nvSpPr>
          <p:spPr>
            <a:xfrm>
              <a:off x="6697330" y="5133470"/>
              <a:ext cx="2196970" cy="276999"/>
            </a:xfrm>
            <a:prstGeom prst="rect">
              <a:avLst/>
            </a:prstGeom>
            <a:noFill/>
          </p:spPr>
          <p:txBody>
            <a:bodyPr wrap="square" lIns="0" rIns="0" rtlCol="0" anchor="t">
              <a:spAutoFit/>
            </a:bodyPr>
            <a:lstStyle/>
            <a:p>
              <a:pPr algn="just"/>
              <a:endParaRPr lang="en-US" sz="750" noProof="1">
                <a:solidFill>
                  <a:schemeClr val="tx1">
                    <a:lumMod val="65000"/>
                    <a:lumOff val="35000"/>
                  </a:schemeClr>
                </a:solidFill>
              </a:endParaRPr>
            </a:p>
          </p:txBody>
        </p:sp>
      </p:grpSp>
      <p:sp>
        <p:nvSpPr>
          <p:cNvPr id="94" name="TextBox 93">
            <a:extLst>
              <a:ext uri="{FF2B5EF4-FFF2-40B4-BE49-F238E27FC236}">
                <a16:creationId xmlns:a16="http://schemas.microsoft.com/office/drawing/2014/main" id="{F312C21F-B49E-42B3-899E-28DEAB219769}"/>
              </a:ext>
            </a:extLst>
          </p:cNvPr>
          <p:cNvSpPr txBox="1"/>
          <p:nvPr/>
        </p:nvSpPr>
        <p:spPr>
          <a:xfrm>
            <a:off x="1210745" y="1865047"/>
            <a:ext cx="1444314" cy="784830"/>
          </a:xfrm>
          <a:prstGeom prst="rect">
            <a:avLst/>
          </a:prstGeom>
          <a:noFill/>
        </p:spPr>
        <p:txBody>
          <a:bodyPr wrap="square" lIns="0" rIns="0" rtlCol="0" anchor="b">
            <a:spAutoFit/>
          </a:bodyPr>
          <a:lstStyle/>
          <a:p>
            <a:pPr algn="r"/>
            <a:r>
              <a:rPr lang="en-US" sz="1500" b="1" noProof="1">
                <a:latin typeface="Calibri" panose="020F0502020204030204" pitchFamily="34" charset="0"/>
                <a:cs typeface="Calibri" panose="020F0502020204030204" pitchFamily="34" charset="0"/>
              </a:rPr>
              <a:t>Data Monitoring Committee reports	</a:t>
            </a:r>
          </a:p>
        </p:txBody>
      </p:sp>
      <p:grpSp>
        <p:nvGrpSpPr>
          <p:cNvPr id="96" name="Group 95">
            <a:extLst>
              <a:ext uri="{FF2B5EF4-FFF2-40B4-BE49-F238E27FC236}">
                <a16:creationId xmlns:a16="http://schemas.microsoft.com/office/drawing/2014/main" id="{DF1069E4-B50F-43B4-B098-F21E63836157}"/>
              </a:ext>
            </a:extLst>
          </p:cNvPr>
          <p:cNvGrpSpPr/>
          <p:nvPr/>
        </p:nvGrpSpPr>
        <p:grpSpPr>
          <a:xfrm>
            <a:off x="1235803" y="3466366"/>
            <a:ext cx="2249570" cy="784830"/>
            <a:chOff x="123738" y="4463268"/>
            <a:chExt cx="2999426" cy="1541293"/>
          </a:xfrm>
        </p:grpSpPr>
        <p:sp>
          <p:nvSpPr>
            <p:cNvPr id="97" name="TextBox 96">
              <a:extLst>
                <a:ext uri="{FF2B5EF4-FFF2-40B4-BE49-F238E27FC236}">
                  <a16:creationId xmlns:a16="http://schemas.microsoft.com/office/drawing/2014/main" id="{BDE1985E-8CF5-49EE-8EA3-EB5F285E1753}"/>
                </a:ext>
              </a:extLst>
            </p:cNvPr>
            <p:cNvSpPr txBox="1"/>
            <p:nvPr/>
          </p:nvSpPr>
          <p:spPr>
            <a:xfrm>
              <a:off x="123738" y="4463268"/>
              <a:ext cx="2999426" cy="1541293"/>
            </a:xfrm>
            <a:prstGeom prst="rect">
              <a:avLst/>
            </a:prstGeom>
            <a:noFill/>
          </p:spPr>
          <p:txBody>
            <a:bodyPr wrap="square" lIns="0" rIns="0" rtlCol="0" anchor="b">
              <a:spAutoFit/>
            </a:bodyPr>
            <a:lstStyle/>
            <a:p>
              <a:pPr algn="r"/>
              <a:r>
                <a:rPr lang="en-US" sz="1500" b="1" noProof="1">
                  <a:latin typeface="Calibri" panose="020F0502020204030204" pitchFamily="34" charset="0"/>
                  <a:cs typeface="Calibri" panose="020F0502020204030204" pitchFamily="34" charset="0"/>
                </a:rPr>
                <a:t>Notification</a:t>
              </a:r>
              <a:r>
                <a:rPr lang="en-US" sz="1500" b="1" noProof="1"/>
                <a:t> </a:t>
              </a:r>
              <a:r>
                <a:rPr lang="en-US" sz="1500" b="1" noProof="1">
                  <a:latin typeface="Calibri" panose="020F0502020204030204" pitchFamily="34" charset="0"/>
                  <a:cs typeface="Calibri" panose="020F0502020204030204" pitchFamily="34" charset="0"/>
                </a:rPr>
                <a:t>letters</a:t>
              </a:r>
              <a:r>
                <a:rPr lang="en-US" sz="1500" b="1" noProof="1"/>
                <a:t> </a:t>
              </a:r>
              <a:r>
                <a:rPr lang="en-US" sz="1500" b="1" noProof="1">
                  <a:latin typeface="Calibri" panose="020F0502020204030204" pitchFamily="34" charset="0"/>
                  <a:cs typeface="Calibri" panose="020F0502020204030204" pitchFamily="34" charset="0"/>
                </a:rPr>
                <a:t>of</a:t>
              </a:r>
              <a:r>
                <a:rPr lang="en-US" sz="1500" b="1" noProof="1"/>
                <a:t> </a:t>
              </a:r>
              <a:r>
                <a:rPr lang="en-US" sz="1500" b="1" noProof="1">
                  <a:latin typeface="Calibri" panose="020F0502020204030204" pitchFamily="34" charset="0"/>
                  <a:cs typeface="Calibri" panose="020F0502020204030204" pitchFamily="34" charset="0"/>
                </a:rPr>
                <a:t>unanticipated</a:t>
              </a:r>
              <a:r>
                <a:rPr lang="en-US" sz="1500" b="1" noProof="1"/>
                <a:t> </a:t>
              </a:r>
              <a:r>
                <a:rPr lang="en-US" sz="1500" b="1" noProof="1">
                  <a:latin typeface="Calibri" panose="020F0502020204030204" pitchFamily="34" charset="0"/>
                  <a:cs typeface="Calibri" panose="020F0502020204030204" pitchFamily="34" charset="0"/>
                </a:rPr>
                <a:t>problems</a:t>
              </a:r>
              <a:r>
                <a:rPr lang="en-US" sz="1500" b="1" noProof="1"/>
                <a:t>	</a:t>
              </a:r>
            </a:p>
            <a:p>
              <a:pPr algn="r"/>
              <a:endParaRPr lang="en-US" sz="1500" b="1" noProof="1"/>
            </a:p>
          </p:txBody>
        </p:sp>
        <p:sp>
          <p:nvSpPr>
            <p:cNvPr id="98" name="TextBox 97">
              <a:extLst>
                <a:ext uri="{FF2B5EF4-FFF2-40B4-BE49-F238E27FC236}">
                  <a16:creationId xmlns:a16="http://schemas.microsoft.com/office/drawing/2014/main" id="{169B0418-F884-4DD7-9485-4CBE1F2418A7}"/>
                </a:ext>
              </a:extLst>
            </p:cNvPr>
            <p:cNvSpPr txBox="1"/>
            <p:nvPr/>
          </p:nvSpPr>
          <p:spPr>
            <a:xfrm>
              <a:off x="255549" y="5133469"/>
              <a:ext cx="2196970" cy="407989"/>
            </a:xfrm>
            <a:prstGeom prst="rect">
              <a:avLst/>
            </a:prstGeom>
            <a:noFill/>
          </p:spPr>
          <p:txBody>
            <a:bodyPr wrap="square" lIns="0" rIns="0" rtlCol="0" anchor="t">
              <a:spAutoFit/>
            </a:bodyPr>
            <a:lstStyle/>
            <a:p>
              <a:pPr algn="just"/>
              <a:endParaRPr lang="en-US" sz="750" noProof="1">
                <a:solidFill>
                  <a:schemeClr val="tx1">
                    <a:lumMod val="65000"/>
                    <a:lumOff val="35000"/>
                  </a:schemeClr>
                </a:solidFill>
              </a:endParaRPr>
            </a:p>
          </p:txBody>
        </p:sp>
      </p:grpSp>
      <p:grpSp>
        <p:nvGrpSpPr>
          <p:cNvPr id="99" name="Group 98">
            <a:extLst>
              <a:ext uri="{FF2B5EF4-FFF2-40B4-BE49-F238E27FC236}">
                <a16:creationId xmlns:a16="http://schemas.microsoft.com/office/drawing/2014/main" id="{1AEE3294-0DCB-4925-98CB-636C1003CDDE}"/>
              </a:ext>
            </a:extLst>
          </p:cNvPr>
          <p:cNvGrpSpPr/>
          <p:nvPr/>
        </p:nvGrpSpPr>
        <p:grpSpPr>
          <a:xfrm>
            <a:off x="6135481" y="780668"/>
            <a:ext cx="1745981" cy="808096"/>
            <a:chOff x="6656642" y="841801"/>
            <a:chExt cx="2327974" cy="1077460"/>
          </a:xfrm>
        </p:grpSpPr>
        <p:sp>
          <p:nvSpPr>
            <p:cNvPr id="100" name="TextBox 99">
              <a:extLst>
                <a:ext uri="{FF2B5EF4-FFF2-40B4-BE49-F238E27FC236}">
                  <a16:creationId xmlns:a16="http://schemas.microsoft.com/office/drawing/2014/main" id="{2AA77D72-9CDC-4146-BDF6-129A03FA5ACF}"/>
                </a:ext>
              </a:extLst>
            </p:cNvPr>
            <p:cNvSpPr txBox="1"/>
            <p:nvPr/>
          </p:nvSpPr>
          <p:spPr>
            <a:xfrm>
              <a:off x="6781801" y="841801"/>
              <a:ext cx="2202815" cy="738664"/>
            </a:xfrm>
            <a:prstGeom prst="rect">
              <a:avLst/>
            </a:prstGeom>
            <a:noFill/>
          </p:spPr>
          <p:txBody>
            <a:bodyPr wrap="square" lIns="0" rIns="0" rtlCol="0" anchor="b">
              <a:spAutoFit/>
            </a:bodyPr>
            <a:lstStyle/>
            <a:p>
              <a:r>
                <a:rPr lang="en-US" sz="1500" b="1" noProof="1">
                  <a:latin typeface="Calibri" panose="020F0502020204030204" pitchFamily="34" charset="0"/>
                  <a:cs typeface="Calibri" panose="020F0502020204030204" pitchFamily="34" charset="0"/>
                </a:rPr>
                <a:t>Periodic summaries of SAEs</a:t>
              </a:r>
            </a:p>
          </p:txBody>
        </p:sp>
        <p:sp>
          <p:nvSpPr>
            <p:cNvPr id="101" name="TextBox 100">
              <a:extLst>
                <a:ext uri="{FF2B5EF4-FFF2-40B4-BE49-F238E27FC236}">
                  <a16:creationId xmlns:a16="http://schemas.microsoft.com/office/drawing/2014/main" id="{FE8E0C62-C509-4304-A0DE-57D0A52732E4}"/>
                </a:ext>
              </a:extLst>
            </p:cNvPr>
            <p:cNvSpPr txBox="1"/>
            <p:nvPr/>
          </p:nvSpPr>
          <p:spPr>
            <a:xfrm>
              <a:off x="6656642" y="1642263"/>
              <a:ext cx="2243503" cy="276998"/>
            </a:xfrm>
            <a:prstGeom prst="rect">
              <a:avLst/>
            </a:prstGeom>
            <a:noFill/>
          </p:spPr>
          <p:txBody>
            <a:bodyPr wrap="square" lIns="0" rIns="0" rtlCol="0" anchor="t">
              <a:spAutoFit/>
            </a:bodyPr>
            <a:lstStyle/>
            <a:p>
              <a:pPr algn="just"/>
              <a:endParaRPr lang="en-US" sz="750" noProof="1">
                <a:solidFill>
                  <a:schemeClr val="tx1">
                    <a:lumMod val="65000"/>
                    <a:lumOff val="35000"/>
                  </a:schemeClr>
                </a:solidFill>
              </a:endParaRPr>
            </a:p>
          </p:txBody>
        </p:sp>
      </p:grpSp>
      <p:grpSp>
        <p:nvGrpSpPr>
          <p:cNvPr id="102" name="Group 101">
            <a:extLst>
              <a:ext uri="{FF2B5EF4-FFF2-40B4-BE49-F238E27FC236}">
                <a16:creationId xmlns:a16="http://schemas.microsoft.com/office/drawing/2014/main" id="{05C69446-5275-4A2D-B70C-02B133DA400D}"/>
              </a:ext>
            </a:extLst>
          </p:cNvPr>
          <p:cNvGrpSpPr/>
          <p:nvPr/>
        </p:nvGrpSpPr>
        <p:grpSpPr>
          <a:xfrm>
            <a:off x="1334661" y="1075861"/>
            <a:ext cx="2171059" cy="512901"/>
            <a:chOff x="255548" y="1235392"/>
            <a:chExt cx="2202816" cy="683867"/>
          </a:xfrm>
        </p:grpSpPr>
        <p:sp>
          <p:nvSpPr>
            <p:cNvPr id="103" name="TextBox 102">
              <a:extLst>
                <a:ext uri="{FF2B5EF4-FFF2-40B4-BE49-F238E27FC236}">
                  <a16:creationId xmlns:a16="http://schemas.microsoft.com/office/drawing/2014/main" id="{DC8E0580-8DD4-4AD9-9EE6-1306DD31E6E8}"/>
                </a:ext>
              </a:extLst>
            </p:cNvPr>
            <p:cNvSpPr txBox="1"/>
            <p:nvPr/>
          </p:nvSpPr>
          <p:spPr>
            <a:xfrm>
              <a:off x="255548" y="1235392"/>
              <a:ext cx="2202816" cy="430886"/>
            </a:xfrm>
            <a:prstGeom prst="rect">
              <a:avLst/>
            </a:prstGeom>
            <a:noFill/>
          </p:spPr>
          <p:txBody>
            <a:bodyPr wrap="square" lIns="0" rIns="0" rtlCol="0" anchor="b">
              <a:spAutoFit/>
            </a:bodyPr>
            <a:lstStyle/>
            <a:p>
              <a:pPr algn="r"/>
              <a:r>
                <a:rPr lang="en-US" sz="1500" b="1" noProof="1">
                  <a:latin typeface="Calibri" panose="020F0502020204030204" pitchFamily="34" charset="0"/>
                  <a:cs typeface="Calibri" panose="020F0502020204030204" pitchFamily="34" charset="0"/>
                </a:rPr>
                <a:t>Aggregate line listings</a:t>
              </a:r>
            </a:p>
          </p:txBody>
        </p:sp>
        <p:sp>
          <p:nvSpPr>
            <p:cNvPr id="104" name="TextBox 103">
              <a:extLst>
                <a:ext uri="{FF2B5EF4-FFF2-40B4-BE49-F238E27FC236}">
                  <a16:creationId xmlns:a16="http://schemas.microsoft.com/office/drawing/2014/main" id="{3CD87069-E1DF-4747-9E45-891DBC6CDC36}"/>
                </a:ext>
              </a:extLst>
            </p:cNvPr>
            <p:cNvSpPr txBox="1"/>
            <p:nvPr/>
          </p:nvSpPr>
          <p:spPr>
            <a:xfrm>
              <a:off x="261394" y="1642261"/>
              <a:ext cx="2196970" cy="276998"/>
            </a:xfrm>
            <a:prstGeom prst="rect">
              <a:avLst/>
            </a:prstGeom>
            <a:noFill/>
          </p:spPr>
          <p:txBody>
            <a:bodyPr wrap="square" lIns="0" rIns="0" rtlCol="0" anchor="t">
              <a:spAutoFit/>
            </a:bodyPr>
            <a:lstStyle/>
            <a:p>
              <a:pPr algn="just"/>
              <a:endParaRPr lang="en-US" sz="750" noProof="1">
                <a:solidFill>
                  <a:schemeClr val="tx1">
                    <a:lumMod val="65000"/>
                    <a:lumOff val="35000"/>
                  </a:schemeClr>
                </a:solidFill>
              </a:endParaRPr>
            </a:p>
          </p:txBody>
        </p:sp>
      </p:grpSp>
      <p:grpSp>
        <p:nvGrpSpPr>
          <p:cNvPr id="117" name="Group 116">
            <a:extLst>
              <a:ext uri="{FF2B5EF4-FFF2-40B4-BE49-F238E27FC236}">
                <a16:creationId xmlns:a16="http://schemas.microsoft.com/office/drawing/2014/main" id="{C1DA614F-4116-487B-B69F-0A3FF84753F2}"/>
              </a:ext>
            </a:extLst>
          </p:cNvPr>
          <p:cNvGrpSpPr/>
          <p:nvPr/>
        </p:nvGrpSpPr>
        <p:grpSpPr>
          <a:xfrm>
            <a:off x="6995664" y="1072774"/>
            <a:ext cx="186911" cy="301934"/>
            <a:chOff x="-3124333" y="3548212"/>
            <a:chExt cx="1702990" cy="2750988"/>
          </a:xfrm>
        </p:grpSpPr>
        <p:sp>
          <p:nvSpPr>
            <p:cNvPr id="124" name="Freeform: Shape 123">
              <a:extLst>
                <a:ext uri="{FF2B5EF4-FFF2-40B4-BE49-F238E27FC236}">
                  <a16:creationId xmlns:a16="http://schemas.microsoft.com/office/drawing/2014/main" id="{83041F04-82E6-4E51-B1BA-CC14920361AA}"/>
                </a:ext>
              </a:extLst>
            </p:cNvPr>
            <p:cNvSpPr/>
            <p:nvPr/>
          </p:nvSpPr>
          <p:spPr>
            <a:xfrm>
              <a:off x="-3026283" y="3653611"/>
              <a:ext cx="1513256" cy="1592702"/>
            </a:xfrm>
            <a:custGeom>
              <a:avLst/>
              <a:gdLst>
                <a:gd name="connsiteX0" fmla="*/ 654998 w 1309996"/>
                <a:gd name="connsiteY0" fmla="*/ 0 h 1378771"/>
                <a:gd name="connsiteX1" fmla="*/ 1309996 w 1309996"/>
                <a:gd name="connsiteY1" fmla="*/ 648450 h 1378771"/>
                <a:gd name="connsiteX2" fmla="*/ 1309996 w 1309996"/>
                <a:gd name="connsiteY2" fmla="*/ 674648 h 1378771"/>
                <a:gd name="connsiteX3" fmla="*/ 1306719 w 1309996"/>
                <a:gd name="connsiteY3" fmla="*/ 674648 h 1378771"/>
                <a:gd name="connsiteX4" fmla="*/ 1260871 w 1309996"/>
                <a:gd name="connsiteY4" fmla="*/ 903894 h 1378771"/>
                <a:gd name="connsiteX5" fmla="*/ 1149519 w 1309996"/>
                <a:gd name="connsiteY5" fmla="*/ 1084021 h 1378771"/>
                <a:gd name="connsiteX6" fmla="*/ 959573 w 1309996"/>
                <a:gd name="connsiteY6" fmla="*/ 1378771 h 1378771"/>
                <a:gd name="connsiteX7" fmla="*/ 651727 w 1309996"/>
                <a:gd name="connsiteY7" fmla="*/ 1378771 h 1378771"/>
                <a:gd name="connsiteX8" fmla="*/ 347152 w 1309996"/>
                <a:gd name="connsiteY8" fmla="*/ 1378771 h 1378771"/>
                <a:gd name="connsiteX9" fmla="*/ 157200 w 1309996"/>
                <a:gd name="connsiteY9" fmla="*/ 1084021 h 1378771"/>
                <a:gd name="connsiteX10" fmla="*/ 45854 w 1309996"/>
                <a:gd name="connsiteY10" fmla="*/ 903894 h 1378771"/>
                <a:gd name="connsiteX11" fmla="*/ 0 w 1309996"/>
                <a:gd name="connsiteY11" fmla="*/ 674648 h 1378771"/>
                <a:gd name="connsiteX12" fmla="*/ 0 w 1309996"/>
                <a:gd name="connsiteY12" fmla="*/ 648450 h 1378771"/>
                <a:gd name="connsiteX13" fmla="*/ 654998 w 1309996"/>
                <a:gd name="connsiteY13" fmla="*/ 0 h 1378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09996" h="1378771">
                  <a:moveTo>
                    <a:pt x="654998" y="0"/>
                  </a:moveTo>
                  <a:cubicBezTo>
                    <a:pt x="1011975" y="3277"/>
                    <a:pt x="1303448" y="288202"/>
                    <a:pt x="1309996" y="648450"/>
                  </a:cubicBezTo>
                  <a:lnTo>
                    <a:pt x="1309996" y="674648"/>
                  </a:lnTo>
                  <a:lnTo>
                    <a:pt x="1306719" y="674648"/>
                  </a:lnTo>
                  <a:cubicBezTo>
                    <a:pt x="1303448" y="753248"/>
                    <a:pt x="1287069" y="831848"/>
                    <a:pt x="1260871" y="903894"/>
                  </a:cubicBezTo>
                  <a:cubicBezTo>
                    <a:pt x="1234673" y="969398"/>
                    <a:pt x="1198644" y="1031619"/>
                    <a:pt x="1149519" y="1084021"/>
                  </a:cubicBezTo>
                  <a:cubicBezTo>
                    <a:pt x="1074196" y="1175717"/>
                    <a:pt x="1008698" y="1273967"/>
                    <a:pt x="959573" y="1378771"/>
                  </a:cubicBezTo>
                  <a:lnTo>
                    <a:pt x="651727" y="1378771"/>
                  </a:lnTo>
                  <a:lnTo>
                    <a:pt x="347152" y="1378771"/>
                  </a:lnTo>
                  <a:cubicBezTo>
                    <a:pt x="294750" y="1273967"/>
                    <a:pt x="229252" y="1175717"/>
                    <a:pt x="157200" y="1084021"/>
                  </a:cubicBezTo>
                  <a:cubicBezTo>
                    <a:pt x="111352" y="1031619"/>
                    <a:pt x="72052" y="969398"/>
                    <a:pt x="45854" y="903894"/>
                  </a:cubicBezTo>
                  <a:cubicBezTo>
                    <a:pt x="16379" y="831848"/>
                    <a:pt x="3277" y="753248"/>
                    <a:pt x="0" y="674648"/>
                  </a:cubicBezTo>
                  <a:lnTo>
                    <a:pt x="0" y="648450"/>
                  </a:lnTo>
                  <a:cubicBezTo>
                    <a:pt x="6554" y="291473"/>
                    <a:pt x="298027" y="3277"/>
                    <a:pt x="654998" y="0"/>
                  </a:cubicBezTo>
                  <a:close/>
                </a:path>
              </a:pathLst>
            </a:cu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435" tIns="25718" rIns="51435" bIns="25718" numCol="1" spcCol="0" rtlCol="0" fromWordArt="0" anchor="ctr" anchorCtr="0" forceAA="0" compatLnSpc="1">
              <a:prstTxWarp prst="textNoShape">
                <a:avLst/>
              </a:prstTxWarp>
              <a:noAutofit/>
            </a:bodyPr>
            <a:lstStyle/>
            <a:p>
              <a:pPr algn="ctr"/>
              <a:endParaRPr lang="en-US" sz="1013" dirty="0"/>
            </a:p>
          </p:txBody>
        </p:sp>
        <p:sp>
          <p:nvSpPr>
            <p:cNvPr id="125" name="Freeform: Shape 124">
              <a:extLst>
                <a:ext uri="{FF2B5EF4-FFF2-40B4-BE49-F238E27FC236}">
                  <a16:creationId xmlns:a16="http://schemas.microsoft.com/office/drawing/2014/main" id="{0BA4CD1D-3BEB-42A8-A23F-47391FB082CD}"/>
                </a:ext>
              </a:extLst>
            </p:cNvPr>
            <p:cNvSpPr/>
            <p:nvPr/>
          </p:nvSpPr>
          <p:spPr>
            <a:xfrm>
              <a:off x="-3124333" y="3548212"/>
              <a:ext cx="1702990" cy="2750988"/>
            </a:xfrm>
            <a:custGeom>
              <a:avLst/>
              <a:gdLst>
                <a:gd name="connsiteX0" fmla="*/ 114399 w 305065"/>
                <a:gd name="connsiteY0" fmla="*/ 457597 h 492798"/>
                <a:gd name="connsiteX1" fmla="*/ 190665 w 305065"/>
                <a:gd name="connsiteY1" fmla="*/ 457597 h 492798"/>
                <a:gd name="connsiteX2" fmla="*/ 152532 w 305065"/>
                <a:gd name="connsiteY2" fmla="*/ 492798 h 492798"/>
                <a:gd name="connsiteX3" fmla="*/ 114399 w 305065"/>
                <a:gd name="connsiteY3" fmla="*/ 457597 h 492798"/>
                <a:gd name="connsiteX4" fmla="*/ 93866 w 305065"/>
                <a:gd name="connsiteY4" fmla="*/ 398931 h 492798"/>
                <a:gd name="connsiteX5" fmla="*/ 211200 w 305065"/>
                <a:gd name="connsiteY5" fmla="*/ 398931 h 492798"/>
                <a:gd name="connsiteX6" fmla="*/ 228800 w 305065"/>
                <a:gd name="connsiteY6" fmla="*/ 416532 h 492798"/>
                <a:gd name="connsiteX7" fmla="*/ 211200 w 305065"/>
                <a:gd name="connsiteY7" fmla="*/ 434132 h 492798"/>
                <a:gd name="connsiteX8" fmla="*/ 93866 w 305065"/>
                <a:gd name="connsiteY8" fmla="*/ 434132 h 492798"/>
                <a:gd name="connsiteX9" fmla="*/ 76266 w 305065"/>
                <a:gd name="connsiteY9" fmla="*/ 416532 h 492798"/>
                <a:gd name="connsiteX10" fmla="*/ 93866 w 305065"/>
                <a:gd name="connsiteY10" fmla="*/ 398931 h 492798"/>
                <a:gd name="connsiteX11" fmla="*/ 93866 w 305065"/>
                <a:gd name="connsiteY11" fmla="*/ 340265 h 492798"/>
                <a:gd name="connsiteX12" fmla="*/ 211200 w 305065"/>
                <a:gd name="connsiteY12" fmla="*/ 340265 h 492798"/>
                <a:gd name="connsiteX13" fmla="*/ 228800 w 305065"/>
                <a:gd name="connsiteY13" fmla="*/ 357866 h 492798"/>
                <a:gd name="connsiteX14" fmla="*/ 211200 w 305065"/>
                <a:gd name="connsiteY14" fmla="*/ 375466 h 492798"/>
                <a:gd name="connsiteX15" fmla="*/ 93866 w 305065"/>
                <a:gd name="connsiteY15" fmla="*/ 375466 h 492798"/>
                <a:gd name="connsiteX16" fmla="*/ 76266 w 305065"/>
                <a:gd name="connsiteY16" fmla="*/ 357866 h 492798"/>
                <a:gd name="connsiteX17" fmla="*/ 93866 w 305065"/>
                <a:gd name="connsiteY17" fmla="*/ 340265 h 492798"/>
                <a:gd name="connsiteX18" fmla="*/ 153119 w 305065"/>
                <a:gd name="connsiteY18" fmla="*/ 34613 h 492798"/>
                <a:gd name="connsiteX19" fmla="*/ 35786 w 305065"/>
                <a:gd name="connsiteY19" fmla="*/ 150773 h 492798"/>
                <a:gd name="connsiteX20" fmla="*/ 35786 w 305065"/>
                <a:gd name="connsiteY20" fmla="*/ 155466 h 492798"/>
                <a:gd name="connsiteX21" fmla="*/ 44000 w 305065"/>
                <a:gd name="connsiteY21" fmla="*/ 196532 h 492798"/>
                <a:gd name="connsiteX22" fmla="*/ 63946 w 305065"/>
                <a:gd name="connsiteY22" fmla="*/ 228799 h 492798"/>
                <a:gd name="connsiteX23" fmla="*/ 97973 w 305065"/>
                <a:gd name="connsiteY23" fmla="*/ 281599 h 492798"/>
                <a:gd name="connsiteX24" fmla="*/ 152533 w 305065"/>
                <a:gd name="connsiteY24" fmla="*/ 281599 h 492798"/>
                <a:gd name="connsiteX25" fmla="*/ 207679 w 305065"/>
                <a:gd name="connsiteY25" fmla="*/ 281599 h 492798"/>
                <a:gd name="connsiteX26" fmla="*/ 241705 w 305065"/>
                <a:gd name="connsiteY26" fmla="*/ 228799 h 492798"/>
                <a:gd name="connsiteX27" fmla="*/ 261652 w 305065"/>
                <a:gd name="connsiteY27" fmla="*/ 196532 h 492798"/>
                <a:gd name="connsiteX28" fmla="*/ 269865 w 305065"/>
                <a:gd name="connsiteY28" fmla="*/ 155466 h 492798"/>
                <a:gd name="connsiteX29" fmla="*/ 270452 w 305065"/>
                <a:gd name="connsiteY29" fmla="*/ 155466 h 492798"/>
                <a:gd name="connsiteX30" fmla="*/ 270452 w 305065"/>
                <a:gd name="connsiteY30" fmla="*/ 150773 h 492798"/>
                <a:gd name="connsiteX31" fmla="*/ 153119 w 305065"/>
                <a:gd name="connsiteY31" fmla="*/ 34613 h 492798"/>
                <a:gd name="connsiteX32" fmla="*/ 152533 w 305065"/>
                <a:gd name="connsiteY32" fmla="*/ 0 h 492798"/>
                <a:gd name="connsiteX33" fmla="*/ 305065 w 305065"/>
                <a:gd name="connsiteY33" fmla="*/ 150773 h 492798"/>
                <a:gd name="connsiteX34" fmla="*/ 305065 w 305065"/>
                <a:gd name="connsiteY34" fmla="*/ 156053 h 492798"/>
                <a:gd name="connsiteX35" fmla="*/ 294505 w 305065"/>
                <a:gd name="connsiteY35" fmla="*/ 208852 h 492798"/>
                <a:gd name="connsiteX36" fmla="*/ 268105 w 305065"/>
                <a:gd name="connsiteY36" fmla="*/ 252265 h 492798"/>
                <a:gd name="connsiteX37" fmla="*/ 232319 w 305065"/>
                <a:gd name="connsiteY37" fmla="*/ 310345 h 492798"/>
                <a:gd name="connsiteX38" fmla="*/ 221759 w 305065"/>
                <a:gd name="connsiteY38" fmla="*/ 316798 h 492798"/>
                <a:gd name="connsiteX39" fmla="*/ 83306 w 305065"/>
                <a:gd name="connsiteY39" fmla="*/ 316798 h 492798"/>
                <a:gd name="connsiteX40" fmla="*/ 72746 w 305065"/>
                <a:gd name="connsiteY40" fmla="*/ 310345 h 492798"/>
                <a:gd name="connsiteX41" fmla="*/ 36960 w 305065"/>
                <a:gd name="connsiteY41" fmla="*/ 252265 h 492798"/>
                <a:gd name="connsiteX42" fmla="*/ 10560 w 305065"/>
                <a:gd name="connsiteY42" fmla="*/ 208852 h 492798"/>
                <a:gd name="connsiteX43" fmla="*/ 0 w 305065"/>
                <a:gd name="connsiteY43" fmla="*/ 156053 h 492798"/>
                <a:gd name="connsiteX44" fmla="*/ 0 w 305065"/>
                <a:gd name="connsiteY44" fmla="*/ 150773 h 492798"/>
                <a:gd name="connsiteX45" fmla="*/ 152533 w 305065"/>
                <a:gd name="connsiteY45" fmla="*/ 0 h 492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05065" h="492798">
                  <a:moveTo>
                    <a:pt x="114399" y="457597"/>
                  </a:moveTo>
                  <a:lnTo>
                    <a:pt x="190665" y="457597"/>
                  </a:lnTo>
                  <a:cubicBezTo>
                    <a:pt x="188905" y="477545"/>
                    <a:pt x="172479" y="492798"/>
                    <a:pt x="152532" y="492798"/>
                  </a:cubicBezTo>
                  <a:cubicBezTo>
                    <a:pt x="132586" y="492798"/>
                    <a:pt x="116159" y="477545"/>
                    <a:pt x="114399" y="457597"/>
                  </a:cubicBezTo>
                  <a:close/>
                  <a:moveTo>
                    <a:pt x="93866" y="398931"/>
                  </a:moveTo>
                  <a:lnTo>
                    <a:pt x="211200" y="398931"/>
                  </a:lnTo>
                  <a:cubicBezTo>
                    <a:pt x="221173" y="398931"/>
                    <a:pt x="228800" y="406558"/>
                    <a:pt x="228800" y="416532"/>
                  </a:cubicBezTo>
                  <a:cubicBezTo>
                    <a:pt x="228800" y="426505"/>
                    <a:pt x="221173" y="434132"/>
                    <a:pt x="211200" y="434132"/>
                  </a:cubicBezTo>
                  <a:lnTo>
                    <a:pt x="93866" y="434132"/>
                  </a:lnTo>
                  <a:cubicBezTo>
                    <a:pt x="83893" y="434132"/>
                    <a:pt x="76266" y="426505"/>
                    <a:pt x="76266" y="416532"/>
                  </a:cubicBezTo>
                  <a:cubicBezTo>
                    <a:pt x="76266" y="406558"/>
                    <a:pt x="83893" y="398931"/>
                    <a:pt x="93866" y="398931"/>
                  </a:cubicBezTo>
                  <a:close/>
                  <a:moveTo>
                    <a:pt x="93866" y="340265"/>
                  </a:moveTo>
                  <a:lnTo>
                    <a:pt x="211200" y="340265"/>
                  </a:lnTo>
                  <a:cubicBezTo>
                    <a:pt x="221173" y="340265"/>
                    <a:pt x="228800" y="347892"/>
                    <a:pt x="228800" y="357866"/>
                  </a:cubicBezTo>
                  <a:cubicBezTo>
                    <a:pt x="228800" y="367839"/>
                    <a:pt x="221173" y="375466"/>
                    <a:pt x="211200" y="375466"/>
                  </a:cubicBezTo>
                  <a:lnTo>
                    <a:pt x="93866" y="375466"/>
                  </a:lnTo>
                  <a:cubicBezTo>
                    <a:pt x="83893" y="375466"/>
                    <a:pt x="76266" y="367839"/>
                    <a:pt x="76266" y="357866"/>
                  </a:cubicBezTo>
                  <a:cubicBezTo>
                    <a:pt x="76266" y="347892"/>
                    <a:pt x="83893" y="340265"/>
                    <a:pt x="93866" y="340265"/>
                  </a:cubicBezTo>
                  <a:close/>
                  <a:moveTo>
                    <a:pt x="153119" y="34613"/>
                  </a:moveTo>
                  <a:cubicBezTo>
                    <a:pt x="89173" y="35200"/>
                    <a:pt x="36960" y="86826"/>
                    <a:pt x="35786" y="150773"/>
                  </a:cubicBezTo>
                  <a:lnTo>
                    <a:pt x="35786" y="155466"/>
                  </a:lnTo>
                  <a:cubicBezTo>
                    <a:pt x="36373" y="169546"/>
                    <a:pt x="38720" y="183626"/>
                    <a:pt x="44000" y="196532"/>
                  </a:cubicBezTo>
                  <a:cubicBezTo>
                    <a:pt x="48693" y="208266"/>
                    <a:pt x="55733" y="219412"/>
                    <a:pt x="63946" y="228799"/>
                  </a:cubicBezTo>
                  <a:cubicBezTo>
                    <a:pt x="76853" y="245225"/>
                    <a:pt x="88586" y="262825"/>
                    <a:pt x="97973" y="281599"/>
                  </a:cubicBezTo>
                  <a:lnTo>
                    <a:pt x="152533" y="281599"/>
                  </a:lnTo>
                  <a:lnTo>
                    <a:pt x="207679" y="281599"/>
                  </a:lnTo>
                  <a:cubicBezTo>
                    <a:pt x="216479" y="262825"/>
                    <a:pt x="228212" y="245225"/>
                    <a:pt x="241705" y="228799"/>
                  </a:cubicBezTo>
                  <a:cubicBezTo>
                    <a:pt x="250505" y="219412"/>
                    <a:pt x="256959" y="208266"/>
                    <a:pt x="261652" y="196532"/>
                  </a:cubicBezTo>
                  <a:cubicBezTo>
                    <a:pt x="266345" y="183626"/>
                    <a:pt x="269279" y="169546"/>
                    <a:pt x="269865" y="155466"/>
                  </a:cubicBezTo>
                  <a:lnTo>
                    <a:pt x="270452" y="155466"/>
                  </a:lnTo>
                  <a:lnTo>
                    <a:pt x="270452" y="150773"/>
                  </a:lnTo>
                  <a:cubicBezTo>
                    <a:pt x="269279" y="86240"/>
                    <a:pt x="217066" y="35200"/>
                    <a:pt x="153119" y="34613"/>
                  </a:cubicBezTo>
                  <a:close/>
                  <a:moveTo>
                    <a:pt x="152533" y="0"/>
                  </a:moveTo>
                  <a:cubicBezTo>
                    <a:pt x="235839" y="587"/>
                    <a:pt x="303305" y="67466"/>
                    <a:pt x="305065" y="150773"/>
                  </a:cubicBezTo>
                  <a:lnTo>
                    <a:pt x="305065" y="156053"/>
                  </a:lnTo>
                  <a:cubicBezTo>
                    <a:pt x="304478" y="174239"/>
                    <a:pt x="300958" y="191839"/>
                    <a:pt x="294505" y="208852"/>
                  </a:cubicBezTo>
                  <a:cubicBezTo>
                    <a:pt x="288638" y="224692"/>
                    <a:pt x="279252" y="239359"/>
                    <a:pt x="268105" y="252265"/>
                  </a:cubicBezTo>
                  <a:cubicBezTo>
                    <a:pt x="254025" y="267519"/>
                    <a:pt x="238772" y="297438"/>
                    <a:pt x="232319" y="310345"/>
                  </a:cubicBezTo>
                  <a:cubicBezTo>
                    <a:pt x="230559" y="314452"/>
                    <a:pt x="226452" y="316798"/>
                    <a:pt x="221759" y="316798"/>
                  </a:cubicBezTo>
                  <a:lnTo>
                    <a:pt x="83306" y="316798"/>
                  </a:lnTo>
                  <a:cubicBezTo>
                    <a:pt x="78613" y="316798"/>
                    <a:pt x="74506" y="314452"/>
                    <a:pt x="72746" y="310345"/>
                  </a:cubicBezTo>
                  <a:cubicBezTo>
                    <a:pt x="66293" y="297438"/>
                    <a:pt x="51040" y="267519"/>
                    <a:pt x="36960" y="252265"/>
                  </a:cubicBezTo>
                  <a:cubicBezTo>
                    <a:pt x="25813" y="239359"/>
                    <a:pt x="17013" y="224692"/>
                    <a:pt x="10560" y="208852"/>
                  </a:cubicBezTo>
                  <a:cubicBezTo>
                    <a:pt x="4107" y="191839"/>
                    <a:pt x="587" y="174239"/>
                    <a:pt x="0" y="156053"/>
                  </a:cubicBezTo>
                  <a:lnTo>
                    <a:pt x="0" y="150773"/>
                  </a:lnTo>
                  <a:cubicBezTo>
                    <a:pt x="1760" y="67466"/>
                    <a:pt x="69226" y="587"/>
                    <a:pt x="152533" y="0"/>
                  </a:cubicBezTo>
                  <a:close/>
                </a:path>
              </a:pathLst>
            </a:custGeom>
            <a:solidFill>
              <a:srgbClr val="000000"/>
            </a:solidFill>
            <a:ln w="5854" cap="flat">
              <a:noFill/>
              <a:prstDash val="solid"/>
              <a:miter/>
            </a:ln>
            <a:effectLst>
              <a:outerShdw blurRad="50800" dist="38100" dir="2700000" algn="tl" rotWithShape="0">
                <a:prstClr val="black">
                  <a:alpha val="40000"/>
                </a:prstClr>
              </a:outerShdw>
            </a:effectLst>
          </p:spPr>
          <p:txBody>
            <a:bodyPr rot="0" spcFirstLastPara="0" vertOverflow="overflow" horzOverflow="overflow" vert="horz" wrap="square" lIns="51435" tIns="25718" rIns="51435" bIns="25718" numCol="1" spcCol="0" rtlCol="0" fromWordArt="0" anchor="ctr" anchorCtr="0" forceAA="0" compatLnSpc="1">
              <a:prstTxWarp prst="textNoShape">
                <a:avLst/>
              </a:prstTxWarp>
              <a:noAutofit/>
            </a:bodyPr>
            <a:lstStyle/>
            <a:p>
              <a:endParaRPr lang="en-US" sz="1013" dirty="0"/>
            </a:p>
          </p:txBody>
        </p:sp>
      </p:grpSp>
      <p:grpSp>
        <p:nvGrpSpPr>
          <p:cNvPr id="118" name="Group 117">
            <a:extLst>
              <a:ext uri="{FF2B5EF4-FFF2-40B4-BE49-F238E27FC236}">
                <a16:creationId xmlns:a16="http://schemas.microsoft.com/office/drawing/2014/main" id="{E25CFCF5-5D7E-44CF-B4CC-5DFEBD3A33F8}"/>
              </a:ext>
            </a:extLst>
          </p:cNvPr>
          <p:cNvGrpSpPr/>
          <p:nvPr/>
        </p:nvGrpSpPr>
        <p:grpSpPr>
          <a:xfrm>
            <a:off x="7631198" y="2227897"/>
            <a:ext cx="186911" cy="301934"/>
            <a:chOff x="-3124333" y="3548212"/>
            <a:chExt cx="1702990" cy="2750988"/>
          </a:xfrm>
        </p:grpSpPr>
        <p:sp>
          <p:nvSpPr>
            <p:cNvPr id="122" name="Freeform: Shape 121">
              <a:extLst>
                <a:ext uri="{FF2B5EF4-FFF2-40B4-BE49-F238E27FC236}">
                  <a16:creationId xmlns:a16="http://schemas.microsoft.com/office/drawing/2014/main" id="{92ABF657-FBE0-467E-8D05-580017314DB2}"/>
                </a:ext>
              </a:extLst>
            </p:cNvPr>
            <p:cNvSpPr/>
            <p:nvPr/>
          </p:nvSpPr>
          <p:spPr>
            <a:xfrm>
              <a:off x="-3026283" y="3653611"/>
              <a:ext cx="1513256" cy="1592702"/>
            </a:xfrm>
            <a:custGeom>
              <a:avLst/>
              <a:gdLst>
                <a:gd name="connsiteX0" fmla="*/ 654998 w 1309996"/>
                <a:gd name="connsiteY0" fmla="*/ 0 h 1378771"/>
                <a:gd name="connsiteX1" fmla="*/ 1309996 w 1309996"/>
                <a:gd name="connsiteY1" fmla="*/ 648450 h 1378771"/>
                <a:gd name="connsiteX2" fmla="*/ 1309996 w 1309996"/>
                <a:gd name="connsiteY2" fmla="*/ 674648 h 1378771"/>
                <a:gd name="connsiteX3" fmla="*/ 1306719 w 1309996"/>
                <a:gd name="connsiteY3" fmla="*/ 674648 h 1378771"/>
                <a:gd name="connsiteX4" fmla="*/ 1260871 w 1309996"/>
                <a:gd name="connsiteY4" fmla="*/ 903894 h 1378771"/>
                <a:gd name="connsiteX5" fmla="*/ 1149519 w 1309996"/>
                <a:gd name="connsiteY5" fmla="*/ 1084021 h 1378771"/>
                <a:gd name="connsiteX6" fmla="*/ 959573 w 1309996"/>
                <a:gd name="connsiteY6" fmla="*/ 1378771 h 1378771"/>
                <a:gd name="connsiteX7" fmla="*/ 651727 w 1309996"/>
                <a:gd name="connsiteY7" fmla="*/ 1378771 h 1378771"/>
                <a:gd name="connsiteX8" fmla="*/ 347152 w 1309996"/>
                <a:gd name="connsiteY8" fmla="*/ 1378771 h 1378771"/>
                <a:gd name="connsiteX9" fmla="*/ 157200 w 1309996"/>
                <a:gd name="connsiteY9" fmla="*/ 1084021 h 1378771"/>
                <a:gd name="connsiteX10" fmla="*/ 45854 w 1309996"/>
                <a:gd name="connsiteY10" fmla="*/ 903894 h 1378771"/>
                <a:gd name="connsiteX11" fmla="*/ 0 w 1309996"/>
                <a:gd name="connsiteY11" fmla="*/ 674648 h 1378771"/>
                <a:gd name="connsiteX12" fmla="*/ 0 w 1309996"/>
                <a:gd name="connsiteY12" fmla="*/ 648450 h 1378771"/>
                <a:gd name="connsiteX13" fmla="*/ 654998 w 1309996"/>
                <a:gd name="connsiteY13" fmla="*/ 0 h 1378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09996" h="1378771">
                  <a:moveTo>
                    <a:pt x="654998" y="0"/>
                  </a:moveTo>
                  <a:cubicBezTo>
                    <a:pt x="1011975" y="3277"/>
                    <a:pt x="1303448" y="288202"/>
                    <a:pt x="1309996" y="648450"/>
                  </a:cubicBezTo>
                  <a:lnTo>
                    <a:pt x="1309996" y="674648"/>
                  </a:lnTo>
                  <a:lnTo>
                    <a:pt x="1306719" y="674648"/>
                  </a:lnTo>
                  <a:cubicBezTo>
                    <a:pt x="1303448" y="753248"/>
                    <a:pt x="1287069" y="831848"/>
                    <a:pt x="1260871" y="903894"/>
                  </a:cubicBezTo>
                  <a:cubicBezTo>
                    <a:pt x="1234673" y="969398"/>
                    <a:pt x="1198644" y="1031619"/>
                    <a:pt x="1149519" y="1084021"/>
                  </a:cubicBezTo>
                  <a:cubicBezTo>
                    <a:pt x="1074196" y="1175717"/>
                    <a:pt x="1008698" y="1273967"/>
                    <a:pt x="959573" y="1378771"/>
                  </a:cubicBezTo>
                  <a:lnTo>
                    <a:pt x="651727" y="1378771"/>
                  </a:lnTo>
                  <a:lnTo>
                    <a:pt x="347152" y="1378771"/>
                  </a:lnTo>
                  <a:cubicBezTo>
                    <a:pt x="294750" y="1273967"/>
                    <a:pt x="229252" y="1175717"/>
                    <a:pt x="157200" y="1084021"/>
                  </a:cubicBezTo>
                  <a:cubicBezTo>
                    <a:pt x="111352" y="1031619"/>
                    <a:pt x="72052" y="969398"/>
                    <a:pt x="45854" y="903894"/>
                  </a:cubicBezTo>
                  <a:cubicBezTo>
                    <a:pt x="16379" y="831848"/>
                    <a:pt x="3277" y="753248"/>
                    <a:pt x="0" y="674648"/>
                  </a:cubicBezTo>
                  <a:lnTo>
                    <a:pt x="0" y="648450"/>
                  </a:lnTo>
                  <a:cubicBezTo>
                    <a:pt x="6554" y="291473"/>
                    <a:pt x="298027" y="3277"/>
                    <a:pt x="654998" y="0"/>
                  </a:cubicBezTo>
                  <a:close/>
                </a:path>
              </a:pathLst>
            </a:cu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435" tIns="25718" rIns="51435" bIns="25718" numCol="1" spcCol="0" rtlCol="0" fromWordArt="0" anchor="ctr" anchorCtr="0" forceAA="0" compatLnSpc="1">
              <a:prstTxWarp prst="textNoShape">
                <a:avLst/>
              </a:prstTxWarp>
              <a:noAutofit/>
            </a:bodyPr>
            <a:lstStyle/>
            <a:p>
              <a:pPr algn="ctr"/>
              <a:endParaRPr lang="en-US" sz="1013" dirty="0"/>
            </a:p>
          </p:txBody>
        </p:sp>
        <p:sp>
          <p:nvSpPr>
            <p:cNvPr id="123" name="Freeform: Shape 122">
              <a:extLst>
                <a:ext uri="{FF2B5EF4-FFF2-40B4-BE49-F238E27FC236}">
                  <a16:creationId xmlns:a16="http://schemas.microsoft.com/office/drawing/2014/main" id="{C1AD56B9-8C3A-4624-8BFF-1955A505392E}"/>
                </a:ext>
              </a:extLst>
            </p:cNvPr>
            <p:cNvSpPr/>
            <p:nvPr/>
          </p:nvSpPr>
          <p:spPr>
            <a:xfrm>
              <a:off x="-3124333" y="3548212"/>
              <a:ext cx="1702990" cy="2750988"/>
            </a:xfrm>
            <a:custGeom>
              <a:avLst/>
              <a:gdLst>
                <a:gd name="connsiteX0" fmla="*/ 114399 w 305065"/>
                <a:gd name="connsiteY0" fmla="*/ 457597 h 492798"/>
                <a:gd name="connsiteX1" fmla="*/ 190665 w 305065"/>
                <a:gd name="connsiteY1" fmla="*/ 457597 h 492798"/>
                <a:gd name="connsiteX2" fmla="*/ 152532 w 305065"/>
                <a:gd name="connsiteY2" fmla="*/ 492798 h 492798"/>
                <a:gd name="connsiteX3" fmla="*/ 114399 w 305065"/>
                <a:gd name="connsiteY3" fmla="*/ 457597 h 492798"/>
                <a:gd name="connsiteX4" fmla="*/ 93866 w 305065"/>
                <a:gd name="connsiteY4" fmla="*/ 398931 h 492798"/>
                <a:gd name="connsiteX5" fmla="*/ 211200 w 305065"/>
                <a:gd name="connsiteY5" fmla="*/ 398931 h 492798"/>
                <a:gd name="connsiteX6" fmla="*/ 228800 w 305065"/>
                <a:gd name="connsiteY6" fmla="*/ 416532 h 492798"/>
                <a:gd name="connsiteX7" fmla="*/ 211200 w 305065"/>
                <a:gd name="connsiteY7" fmla="*/ 434132 h 492798"/>
                <a:gd name="connsiteX8" fmla="*/ 93866 w 305065"/>
                <a:gd name="connsiteY8" fmla="*/ 434132 h 492798"/>
                <a:gd name="connsiteX9" fmla="*/ 76266 w 305065"/>
                <a:gd name="connsiteY9" fmla="*/ 416532 h 492798"/>
                <a:gd name="connsiteX10" fmla="*/ 93866 w 305065"/>
                <a:gd name="connsiteY10" fmla="*/ 398931 h 492798"/>
                <a:gd name="connsiteX11" fmla="*/ 93866 w 305065"/>
                <a:gd name="connsiteY11" fmla="*/ 340265 h 492798"/>
                <a:gd name="connsiteX12" fmla="*/ 211200 w 305065"/>
                <a:gd name="connsiteY12" fmla="*/ 340265 h 492798"/>
                <a:gd name="connsiteX13" fmla="*/ 228800 w 305065"/>
                <a:gd name="connsiteY13" fmla="*/ 357866 h 492798"/>
                <a:gd name="connsiteX14" fmla="*/ 211200 w 305065"/>
                <a:gd name="connsiteY14" fmla="*/ 375466 h 492798"/>
                <a:gd name="connsiteX15" fmla="*/ 93866 w 305065"/>
                <a:gd name="connsiteY15" fmla="*/ 375466 h 492798"/>
                <a:gd name="connsiteX16" fmla="*/ 76266 w 305065"/>
                <a:gd name="connsiteY16" fmla="*/ 357866 h 492798"/>
                <a:gd name="connsiteX17" fmla="*/ 93866 w 305065"/>
                <a:gd name="connsiteY17" fmla="*/ 340265 h 492798"/>
                <a:gd name="connsiteX18" fmla="*/ 153119 w 305065"/>
                <a:gd name="connsiteY18" fmla="*/ 34613 h 492798"/>
                <a:gd name="connsiteX19" fmla="*/ 35786 w 305065"/>
                <a:gd name="connsiteY19" fmla="*/ 150773 h 492798"/>
                <a:gd name="connsiteX20" fmla="*/ 35786 w 305065"/>
                <a:gd name="connsiteY20" fmla="*/ 155466 h 492798"/>
                <a:gd name="connsiteX21" fmla="*/ 44000 w 305065"/>
                <a:gd name="connsiteY21" fmla="*/ 196532 h 492798"/>
                <a:gd name="connsiteX22" fmla="*/ 63946 w 305065"/>
                <a:gd name="connsiteY22" fmla="*/ 228799 h 492798"/>
                <a:gd name="connsiteX23" fmla="*/ 97973 w 305065"/>
                <a:gd name="connsiteY23" fmla="*/ 281599 h 492798"/>
                <a:gd name="connsiteX24" fmla="*/ 152533 w 305065"/>
                <a:gd name="connsiteY24" fmla="*/ 281599 h 492798"/>
                <a:gd name="connsiteX25" fmla="*/ 207679 w 305065"/>
                <a:gd name="connsiteY25" fmla="*/ 281599 h 492798"/>
                <a:gd name="connsiteX26" fmla="*/ 241705 w 305065"/>
                <a:gd name="connsiteY26" fmla="*/ 228799 h 492798"/>
                <a:gd name="connsiteX27" fmla="*/ 261652 w 305065"/>
                <a:gd name="connsiteY27" fmla="*/ 196532 h 492798"/>
                <a:gd name="connsiteX28" fmla="*/ 269865 w 305065"/>
                <a:gd name="connsiteY28" fmla="*/ 155466 h 492798"/>
                <a:gd name="connsiteX29" fmla="*/ 270452 w 305065"/>
                <a:gd name="connsiteY29" fmla="*/ 155466 h 492798"/>
                <a:gd name="connsiteX30" fmla="*/ 270452 w 305065"/>
                <a:gd name="connsiteY30" fmla="*/ 150773 h 492798"/>
                <a:gd name="connsiteX31" fmla="*/ 153119 w 305065"/>
                <a:gd name="connsiteY31" fmla="*/ 34613 h 492798"/>
                <a:gd name="connsiteX32" fmla="*/ 152533 w 305065"/>
                <a:gd name="connsiteY32" fmla="*/ 0 h 492798"/>
                <a:gd name="connsiteX33" fmla="*/ 305065 w 305065"/>
                <a:gd name="connsiteY33" fmla="*/ 150773 h 492798"/>
                <a:gd name="connsiteX34" fmla="*/ 305065 w 305065"/>
                <a:gd name="connsiteY34" fmla="*/ 156053 h 492798"/>
                <a:gd name="connsiteX35" fmla="*/ 294505 w 305065"/>
                <a:gd name="connsiteY35" fmla="*/ 208852 h 492798"/>
                <a:gd name="connsiteX36" fmla="*/ 268105 w 305065"/>
                <a:gd name="connsiteY36" fmla="*/ 252265 h 492798"/>
                <a:gd name="connsiteX37" fmla="*/ 232319 w 305065"/>
                <a:gd name="connsiteY37" fmla="*/ 310345 h 492798"/>
                <a:gd name="connsiteX38" fmla="*/ 221759 w 305065"/>
                <a:gd name="connsiteY38" fmla="*/ 316798 h 492798"/>
                <a:gd name="connsiteX39" fmla="*/ 83306 w 305065"/>
                <a:gd name="connsiteY39" fmla="*/ 316798 h 492798"/>
                <a:gd name="connsiteX40" fmla="*/ 72746 w 305065"/>
                <a:gd name="connsiteY40" fmla="*/ 310345 h 492798"/>
                <a:gd name="connsiteX41" fmla="*/ 36960 w 305065"/>
                <a:gd name="connsiteY41" fmla="*/ 252265 h 492798"/>
                <a:gd name="connsiteX42" fmla="*/ 10560 w 305065"/>
                <a:gd name="connsiteY42" fmla="*/ 208852 h 492798"/>
                <a:gd name="connsiteX43" fmla="*/ 0 w 305065"/>
                <a:gd name="connsiteY43" fmla="*/ 156053 h 492798"/>
                <a:gd name="connsiteX44" fmla="*/ 0 w 305065"/>
                <a:gd name="connsiteY44" fmla="*/ 150773 h 492798"/>
                <a:gd name="connsiteX45" fmla="*/ 152533 w 305065"/>
                <a:gd name="connsiteY45" fmla="*/ 0 h 492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05065" h="492798">
                  <a:moveTo>
                    <a:pt x="114399" y="457597"/>
                  </a:moveTo>
                  <a:lnTo>
                    <a:pt x="190665" y="457597"/>
                  </a:lnTo>
                  <a:cubicBezTo>
                    <a:pt x="188905" y="477545"/>
                    <a:pt x="172479" y="492798"/>
                    <a:pt x="152532" y="492798"/>
                  </a:cubicBezTo>
                  <a:cubicBezTo>
                    <a:pt x="132586" y="492798"/>
                    <a:pt x="116159" y="477545"/>
                    <a:pt x="114399" y="457597"/>
                  </a:cubicBezTo>
                  <a:close/>
                  <a:moveTo>
                    <a:pt x="93866" y="398931"/>
                  </a:moveTo>
                  <a:lnTo>
                    <a:pt x="211200" y="398931"/>
                  </a:lnTo>
                  <a:cubicBezTo>
                    <a:pt x="221173" y="398931"/>
                    <a:pt x="228800" y="406558"/>
                    <a:pt x="228800" y="416532"/>
                  </a:cubicBezTo>
                  <a:cubicBezTo>
                    <a:pt x="228800" y="426505"/>
                    <a:pt x="221173" y="434132"/>
                    <a:pt x="211200" y="434132"/>
                  </a:cubicBezTo>
                  <a:lnTo>
                    <a:pt x="93866" y="434132"/>
                  </a:lnTo>
                  <a:cubicBezTo>
                    <a:pt x="83893" y="434132"/>
                    <a:pt x="76266" y="426505"/>
                    <a:pt x="76266" y="416532"/>
                  </a:cubicBezTo>
                  <a:cubicBezTo>
                    <a:pt x="76266" y="406558"/>
                    <a:pt x="83893" y="398931"/>
                    <a:pt x="93866" y="398931"/>
                  </a:cubicBezTo>
                  <a:close/>
                  <a:moveTo>
                    <a:pt x="93866" y="340265"/>
                  </a:moveTo>
                  <a:lnTo>
                    <a:pt x="211200" y="340265"/>
                  </a:lnTo>
                  <a:cubicBezTo>
                    <a:pt x="221173" y="340265"/>
                    <a:pt x="228800" y="347892"/>
                    <a:pt x="228800" y="357866"/>
                  </a:cubicBezTo>
                  <a:cubicBezTo>
                    <a:pt x="228800" y="367839"/>
                    <a:pt x="221173" y="375466"/>
                    <a:pt x="211200" y="375466"/>
                  </a:cubicBezTo>
                  <a:lnTo>
                    <a:pt x="93866" y="375466"/>
                  </a:lnTo>
                  <a:cubicBezTo>
                    <a:pt x="83893" y="375466"/>
                    <a:pt x="76266" y="367839"/>
                    <a:pt x="76266" y="357866"/>
                  </a:cubicBezTo>
                  <a:cubicBezTo>
                    <a:pt x="76266" y="347892"/>
                    <a:pt x="83893" y="340265"/>
                    <a:pt x="93866" y="340265"/>
                  </a:cubicBezTo>
                  <a:close/>
                  <a:moveTo>
                    <a:pt x="153119" y="34613"/>
                  </a:moveTo>
                  <a:cubicBezTo>
                    <a:pt x="89173" y="35200"/>
                    <a:pt x="36960" y="86826"/>
                    <a:pt x="35786" y="150773"/>
                  </a:cubicBezTo>
                  <a:lnTo>
                    <a:pt x="35786" y="155466"/>
                  </a:lnTo>
                  <a:cubicBezTo>
                    <a:pt x="36373" y="169546"/>
                    <a:pt x="38720" y="183626"/>
                    <a:pt x="44000" y="196532"/>
                  </a:cubicBezTo>
                  <a:cubicBezTo>
                    <a:pt x="48693" y="208266"/>
                    <a:pt x="55733" y="219412"/>
                    <a:pt x="63946" y="228799"/>
                  </a:cubicBezTo>
                  <a:cubicBezTo>
                    <a:pt x="76853" y="245225"/>
                    <a:pt x="88586" y="262825"/>
                    <a:pt x="97973" y="281599"/>
                  </a:cubicBezTo>
                  <a:lnTo>
                    <a:pt x="152533" y="281599"/>
                  </a:lnTo>
                  <a:lnTo>
                    <a:pt x="207679" y="281599"/>
                  </a:lnTo>
                  <a:cubicBezTo>
                    <a:pt x="216479" y="262825"/>
                    <a:pt x="228212" y="245225"/>
                    <a:pt x="241705" y="228799"/>
                  </a:cubicBezTo>
                  <a:cubicBezTo>
                    <a:pt x="250505" y="219412"/>
                    <a:pt x="256959" y="208266"/>
                    <a:pt x="261652" y="196532"/>
                  </a:cubicBezTo>
                  <a:cubicBezTo>
                    <a:pt x="266345" y="183626"/>
                    <a:pt x="269279" y="169546"/>
                    <a:pt x="269865" y="155466"/>
                  </a:cubicBezTo>
                  <a:lnTo>
                    <a:pt x="270452" y="155466"/>
                  </a:lnTo>
                  <a:lnTo>
                    <a:pt x="270452" y="150773"/>
                  </a:lnTo>
                  <a:cubicBezTo>
                    <a:pt x="269279" y="86240"/>
                    <a:pt x="217066" y="35200"/>
                    <a:pt x="153119" y="34613"/>
                  </a:cubicBezTo>
                  <a:close/>
                  <a:moveTo>
                    <a:pt x="152533" y="0"/>
                  </a:moveTo>
                  <a:cubicBezTo>
                    <a:pt x="235839" y="587"/>
                    <a:pt x="303305" y="67466"/>
                    <a:pt x="305065" y="150773"/>
                  </a:cubicBezTo>
                  <a:lnTo>
                    <a:pt x="305065" y="156053"/>
                  </a:lnTo>
                  <a:cubicBezTo>
                    <a:pt x="304478" y="174239"/>
                    <a:pt x="300958" y="191839"/>
                    <a:pt x="294505" y="208852"/>
                  </a:cubicBezTo>
                  <a:cubicBezTo>
                    <a:pt x="288638" y="224692"/>
                    <a:pt x="279252" y="239359"/>
                    <a:pt x="268105" y="252265"/>
                  </a:cubicBezTo>
                  <a:cubicBezTo>
                    <a:pt x="254025" y="267519"/>
                    <a:pt x="238772" y="297438"/>
                    <a:pt x="232319" y="310345"/>
                  </a:cubicBezTo>
                  <a:cubicBezTo>
                    <a:pt x="230559" y="314452"/>
                    <a:pt x="226452" y="316798"/>
                    <a:pt x="221759" y="316798"/>
                  </a:cubicBezTo>
                  <a:lnTo>
                    <a:pt x="83306" y="316798"/>
                  </a:lnTo>
                  <a:cubicBezTo>
                    <a:pt x="78613" y="316798"/>
                    <a:pt x="74506" y="314452"/>
                    <a:pt x="72746" y="310345"/>
                  </a:cubicBezTo>
                  <a:cubicBezTo>
                    <a:pt x="66293" y="297438"/>
                    <a:pt x="51040" y="267519"/>
                    <a:pt x="36960" y="252265"/>
                  </a:cubicBezTo>
                  <a:cubicBezTo>
                    <a:pt x="25813" y="239359"/>
                    <a:pt x="17013" y="224692"/>
                    <a:pt x="10560" y="208852"/>
                  </a:cubicBezTo>
                  <a:cubicBezTo>
                    <a:pt x="4107" y="191839"/>
                    <a:pt x="587" y="174239"/>
                    <a:pt x="0" y="156053"/>
                  </a:cubicBezTo>
                  <a:lnTo>
                    <a:pt x="0" y="150773"/>
                  </a:lnTo>
                  <a:cubicBezTo>
                    <a:pt x="1760" y="67466"/>
                    <a:pt x="69226" y="587"/>
                    <a:pt x="152533" y="0"/>
                  </a:cubicBezTo>
                  <a:close/>
                </a:path>
              </a:pathLst>
            </a:custGeom>
            <a:solidFill>
              <a:srgbClr val="000000"/>
            </a:solidFill>
            <a:ln w="5854" cap="flat">
              <a:noFill/>
              <a:prstDash val="solid"/>
              <a:miter/>
            </a:ln>
            <a:effectLst>
              <a:outerShdw blurRad="50800" dist="38100" dir="2700000" algn="tl" rotWithShape="0">
                <a:prstClr val="black">
                  <a:alpha val="40000"/>
                </a:prstClr>
              </a:outerShdw>
            </a:effectLst>
          </p:spPr>
          <p:txBody>
            <a:bodyPr rot="0" spcFirstLastPara="0" vertOverflow="overflow" horzOverflow="overflow" vert="horz" wrap="square" lIns="51435" tIns="25718" rIns="51435" bIns="25718" numCol="1" spcCol="0" rtlCol="0" fromWordArt="0" anchor="ctr" anchorCtr="0" forceAA="0" compatLnSpc="1">
              <a:prstTxWarp prst="textNoShape">
                <a:avLst/>
              </a:prstTxWarp>
              <a:noAutofit/>
            </a:bodyPr>
            <a:lstStyle/>
            <a:p>
              <a:endParaRPr lang="en-US" sz="1013" dirty="0"/>
            </a:p>
          </p:txBody>
        </p:sp>
      </p:grpSp>
      <p:grpSp>
        <p:nvGrpSpPr>
          <p:cNvPr id="119" name="Group 118">
            <a:extLst>
              <a:ext uri="{FF2B5EF4-FFF2-40B4-BE49-F238E27FC236}">
                <a16:creationId xmlns:a16="http://schemas.microsoft.com/office/drawing/2014/main" id="{46381F9C-231B-48FC-9F95-FD9608EC15CE}"/>
              </a:ext>
            </a:extLst>
          </p:cNvPr>
          <p:cNvGrpSpPr/>
          <p:nvPr/>
        </p:nvGrpSpPr>
        <p:grpSpPr>
          <a:xfrm>
            <a:off x="7419916" y="3456341"/>
            <a:ext cx="186911" cy="301934"/>
            <a:chOff x="-3124333" y="3548212"/>
            <a:chExt cx="1702990" cy="2750988"/>
          </a:xfrm>
        </p:grpSpPr>
        <p:sp>
          <p:nvSpPr>
            <p:cNvPr id="120" name="Freeform: Shape 119">
              <a:extLst>
                <a:ext uri="{FF2B5EF4-FFF2-40B4-BE49-F238E27FC236}">
                  <a16:creationId xmlns:a16="http://schemas.microsoft.com/office/drawing/2014/main" id="{88D5A4DF-B60A-42AB-A19F-00301CE3DA96}"/>
                </a:ext>
              </a:extLst>
            </p:cNvPr>
            <p:cNvSpPr/>
            <p:nvPr/>
          </p:nvSpPr>
          <p:spPr>
            <a:xfrm>
              <a:off x="-3026283" y="3653611"/>
              <a:ext cx="1513256" cy="1592702"/>
            </a:xfrm>
            <a:custGeom>
              <a:avLst/>
              <a:gdLst>
                <a:gd name="connsiteX0" fmla="*/ 654998 w 1309996"/>
                <a:gd name="connsiteY0" fmla="*/ 0 h 1378771"/>
                <a:gd name="connsiteX1" fmla="*/ 1309996 w 1309996"/>
                <a:gd name="connsiteY1" fmla="*/ 648450 h 1378771"/>
                <a:gd name="connsiteX2" fmla="*/ 1309996 w 1309996"/>
                <a:gd name="connsiteY2" fmla="*/ 674648 h 1378771"/>
                <a:gd name="connsiteX3" fmla="*/ 1306719 w 1309996"/>
                <a:gd name="connsiteY3" fmla="*/ 674648 h 1378771"/>
                <a:gd name="connsiteX4" fmla="*/ 1260871 w 1309996"/>
                <a:gd name="connsiteY4" fmla="*/ 903894 h 1378771"/>
                <a:gd name="connsiteX5" fmla="*/ 1149519 w 1309996"/>
                <a:gd name="connsiteY5" fmla="*/ 1084021 h 1378771"/>
                <a:gd name="connsiteX6" fmla="*/ 959573 w 1309996"/>
                <a:gd name="connsiteY6" fmla="*/ 1378771 h 1378771"/>
                <a:gd name="connsiteX7" fmla="*/ 651727 w 1309996"/>
                <a:gd name="connsiteY7" fmla="*/ 1378771 h 1378771"/>
                <a:gd name="connsiteX8" fmla="*/ 347152 w 1309996"/>
                <a:gd name="connsiteY8" fmla="*/ 1378771 h 1378771"/>
                <a:gd name="connsiteX9" fmla="*/ 157200 w 1309996"/>
                <a:gd name="connsiteY9" fmla="*/ 1084021 h 1378771"/>
                <a:gd name="connsiteX10" fmla="*/ 45854 w 1309996"/>
                <a:gd name="connsiteY10" fmla="*/ 903894 h 1378771"/>
                <a:gd name="connsiteX11" fmla="*/ 0 w 1309996"/>
                <a:gd name="connsiteY11" fmla="*/ 674648 h 1378771"/>
                <a:gd name="connsiteX12" fmla="*/ 0 w 1309996"/>
                <a:gd name="connsiteY12" fmla="*/ 648450 h 1378771"/>
                <a:gd name="connsiteX13" fmla="*/ 654998 w 1309996"/>
                <a:gd name="connsiteY13" fmla="*/ 0 h 1378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09996" h="1378771">
                  <a:moveTo>
                    <a:pt x="654998" y="0"/>
                  </a:moveTo>
                  <a:cubicBezTo>
                    <a:pt x="1011975" y="3277"/>
                    <a:pt x="1303448" y="288202"/>
                    <a:pt x="1309996" y="648450"/>
                  </a:cubicBezTo>
                  <a:lnTo>
                    <a:pt x="1309996" y="674648"/>
                  </a:lnTo>
                  <a:lnTo>
                    <a:pt x="1306719" y="674648"/>
                  </a:lnTo>
                  <a:cubicBezTo>
                    <a:pt x="1303448" y="753248"/>
                    <a:pt x="1287069" y="831848"/>
                    <a:pt x="1260871" y="903894"/>
                  </a:cubicBezTo>
                  <a:cubicBezTo>
                    <a:pt x="1234673" y="969398"/>
                    <a:pt x="1198644" y="1031619"/>
                    <a:pt x="1149519" y="1084021"/>
                  </a:cubicBezTo>
                  <a:cubicBezTo>
                    <a:pt x="1074196" y="1175717"/>
                    <a:pt x="1008698" y="1273967"/>
                    <a:pt x="959573" y="1378771"/>
                  </a:cubicBezTo>
                  <a:lnTo>
                    <a:pt x="651727" y="1378771"/>
                  </a:lnTo>
                  <a:lnTo>
                    <a:pt x="347152" y="1378771"/>
                  </a:lnTo>
                  <a:cubicBezTo>
                    <a:pt x="294750" y="1273967"/>
                    <a:pt x="229252" y="1175717"/>
                    <a:pt x="157200" y="1084021"/>
                  </a:cubicBezTo>
                  <a:cubicBezTo>
                    <a:pt x="111352" y="1031619"/>
                    <a:pt x="72052" y="969398"/>
                    <a:pt x="45854" y="903894"/>
                  </a:cubicBezTo>
                  <a:cubicBezTo>
                    <a:pt x="16379" y="831848"/>
                    <a:pt x="3277" y="753248"/>
                    <a:pt x="0" y="674648"/>
                  </a:cubicBezTo>
                  <a:lnTo>
                    <a:pt x="0" y="648450"/>
                  </a:lnTo>
                  <a:cubicBezTo>
                    <a:pt x="6554" y="291473"/>
                    <a:pt x="298027" y="3277"/>
                    <a:pt x="654998" y="0"/>
                  </a:cubicBezTo>
                  <a:close/>
                </a:path>
              </a:pathLst>
            </a:cu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435" tIns="25718" rIns="51435" bIns="25718" numCol="1" spcCol="0" rtlCol="0" fromWordArt="0" anchor="ctr" anchorCtr="0" forceAA="0" compatLnSpc="1">
              <a:prstTxWarp prst="textNoShape">
                <a:avLst/>
              </a:prstTxWarp>
              <a:noAutofit/>
            </a:bodyPr>
            <a:lstStyle/>
            <a:p>
              <a:pPr algn="ctr"/>
              <a:endParaRPr lang="en-US" sz="1013" dirty="0"/>
            </a:p>
          </p:txBody>
        </p:sp>
        <p:sp>
          <p:nvSpPr>
            <p:cNvPr id="121" name="Freeform: Shape 120">
              <a:extLst>
                <a:ext uri="{FF2B5EF4-FFF2-40B4-BE49-F238E27FC236}">
                  <a16:creationId xmlns:a16="http://schemas.microsoft.com/office/drawing/2014/main" id="{9F52A2E9-46AE-485F-97C1-1810EFC0D151}"/>
                </a:ext>
              </a:extLst>
            </p:cNvPr>
            <p:cNvSpPr/>
            <p:nvPr/>
          </p:nvSpPr>
          <p:spPr>
            <a:xfrm>
              <a:off x="-3124333" y="3548212"/>
              <a:ext cx="1702990" cy="2750988"/>
            </a:xfrm>
            <a:custGeom>
              <a:avLst/>
              <a:gdLst>
                <a:gd name="connsiteX0" fmla="*/ 114399 w 305065"/>
                <a:gd name="connsiteY0" fmla="*/ 457597 h 492798"/>
                <a:gd name="connsiteX1" fmla="*/ 190665 w 305065"/>
                <a:gd name="connsiteY1" fmla="*/ 457597 h 492798"/>
                <a:gd name="connsiteX2" fmla="*/ 152532 w 305065"/>
                <a:gd name="connsiteY2" fmla="*/ 492798 h 492798"/>
                <a:gd name="connsiteX3" fmla="*/ 114399 w 305065"/>
                <a:gd name="connsiteY3" fmla="*/ 457597 h 492798"/>
                <a:gd name="connsiteX4" fmla="*/ 93866 w 305065"/>
                <a:gd name="connsiteY4" fmla="*/ 398931 h 492798"/>
                <a:gd name="connsiteX5" fmla="*/ 211200 w 305065"/>
                <a:gd name="connsiteY5" fmla="*/ 398931 h 492798"/>
                <a:gd name="connsiteX6" fmla="*/ 228800 w 305065"/>
                <a:gd name="connsiteY6" fmla="*/ 416532 h 492798"/>
                <a:gd name="connsiteX7" fmla="*/ 211200 w 305065"/>
                <a:gd name="connsiteY7" fmla="*/ 434132 h 492798"/>
                <a:gd name="connsiteX8" fmla="*/ 93866 w 305065"/>
                <a:gd name="connsiteY8" fmla="*/ 434132 h 492798"/>
                <a:gd name="connsiteX9" fmla="*/ 76266 w 305065"/>
                <a:gd name="connsiteY9" fmla="*/ 416532 h 492798"/>
                <a:gd name="connsiteX10" fmla="*/ 93866 w 305065"/>
                <a:gd name="connsiteY10" fmla="*/ 398931 h 492798"/>
                <a:gd name="connsiteX11" fmla="*/ 93866 w 305065"/>
                <a:gd name="connsiteY11" fmla="*/ 340265 h 492798"/>
                <a:gd name="connsiteX12" fmla="*/ 211200 w 305065"/>
                <a:gd name="connsiteY12" fmla="*/ 340265 h 492798"/>
                <a:gd name="connsiteX13" fmla="*/ 228800 w 305065"/>
                <a:gd name="connsiteY13" fmla="*/ 357866 h 492798"/>
                <a:gd name="connsiteX14" fmla="*/ 211200 w 305065"/>
                <a:gd name="connsiteY14" fmla="*/ 375466 h 492798"/>
                <a:gd name="connsiteX15" fmla="*/ 93866 w 305065"/>
                <a:gd name="connsiteY15" fmla="*/ 375466 h 492798"/>
                <a:gd name="connsiteX16" fmla="*/ 76266 w 305065"/>
                <a:gd name="connsiteY16" fmla="*/ 357866 h 492798"/>
                <a:gd name="connsiteX17" fmla="*/ 93866 w 305065"/>
                <a:gd name="connsiteY17" fmla="*/ 340265 h 492798"/>
                <a:gd name="connsiteX18" fmla="*/ 153119 w 305065"/>
                <a:gd name="connsiteY18" fmla="*/ 34613 h 492798"/>
                <a:gd name="connsiteX19" fmla="*/ 35786 w 305065"/>
                <a:gd name="connsiteY19" fmla="*/ 150773 h 492798"/>
                <a:gd name="connsiteX20" fmla="*/ 35786 w 305065"/>
                <a:gd name="connsiteY20" fmla="*/ 155466 h 492798"/>
                <a:gd name="connsiteX21" fmla="*/ 44000 w 305065"/>
                <a:gd name="connsiteY21" fmla="*/ 196532 h 492798"/>
                <a:gd name="connsiteX22" fmla="*/ 63946 w 305065"/>
                <a:gd name="connsiteY22" fmla="*/ 228799 h 492798"/>
                <a:gd name="connsiteX23" fmla="*/ 97973 w 305065"/>
                <a:gd name="connsiteY23" fmla="*/ 281599 h 492798"/>
                <a:gd name="connsiteX24" fmla="*/ 152533 w 305065"/>
                <a:gd name="connsiteY24" fmla="*/ 281599 h 492798"/>
                <a:gd name="connsiteX25" fmla="*/ 207679 w 305065"/>
                <a:gd name="connsiteY25" fmla="*/ 281599 h 492798"/>
                <a:gd name="connsiteX26" fmla="*/ 241705 w 305065"/>
                <a:gd name="connsiteY26" fmla="*/ 228799 h 492798"/>
                <a:gd name="connsiteX27" fmla="*/ 261652 w 305065"/>
                <a:gd name="connsiteY27" fmla="*/ 196532 h 492798"/>
                <a:gd name="connsiteX28" fmla="*/ 269865 w 305065"/>
                <a:gd name="connsiteY28" fmla="*/ 155466 h 492798"/>
                <a:gd name="connsiteX29" fmla="*/ 270452 w 305065"/>
                <a:gd name="connsiteY29" fmla="*/ 155466 h 492798"/>
                <a:gd name="connsiteX30" fmla="*/ 270452 w 305065"/>
                <a:gd name="connsiteY30" fmla="*/ 150773 h 492798"/>
                <a:gd name="connsiteX31" fmla="*/ 153119 w 305065"/>
                <a:gd name="connsiteY31" fmla="*/ 34613 h 492798"/>
                <a:gd name="connsiteX32" fmla="*/ 152533 w 305065"/>
                <a:gd name="connsiteY32" fmla="*/ 0 h 492798"/>
                <a:gd name="connsiteX33" fmla="*/ 305065 w 305065"/>
                <a:gd name="connsiteY33" fmla="*/ 150773 h 492798"/>
                <a:gd name="connsiteX34" fmla="*/ 305065 w 305065"/>
                <a:gd name="connsiteY34" fmla="*/ 156053 h 492798"/>
                <a:gd name="connsiteX35" fmla="*/ 294505 w 305065"/>
                <a:gd name="connsiteY35" fmla="*/ 208852 h 492798"/>
                <a:gd name="connsiteX36" fmla="*/ 268105 w 305065"/>
                <a:gd name="connsiteY36" fmla="*/ 252265 h 492798"/>
                <a:gd name="connsiteX37" fmla="*/ 232319 w 305065"/>
                <a:gd name="connsiteY37" fmla="*/ 310345 h 492798"/>
                <a:gd name="connsiteX38" fmla="*/ 221759 w 305065"/>
                <a:gd name="connsiteY38" fmla="*/ 316798 h 492798"/>
                <a:gd name="connsiteX39" fmla="*/ 83306 w 305065"/>
                <a:gd name="connsiteY39" fmla="*/ 316798 h 492798"/>
                <a:gd name="connsiteX40" fmla="*/ 72746 w 305065"/>
                <a:gd name="connsiteY40" fmla="*/ 310345 h 492798"/>
                <a:gd name="connsiteX41" fmla="*/ 36960 w 305065"/>
                <a:gd name="connsiteY41" fmla="*/ 252265 h 492798"/>
                <a:gd name="connsiteX42" fmla="*/ 10560 w 305065"/>
                <a:gd name="connsiteY42" fmla="*/ 208852 h 492798"/>
                <a:gd name="connsiteX43" fmla="*/ 0 w 305065"/>
                <a:gd name="connsiteY43" fmla="*/ 156053 h 492798"/>
                <a:gd name="connsiteX44" fmla="*/ 0 w 305065"/>
                <a:gd name="connsiteY44" fmla="*/ 150773 h 492798"/>
                <a:gd name="connsiteX45" fmla="*/ 152533 w 305065"/>
                <a:gd name="connsiteY45" fmla="*/ 0 h 492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05065" h="492798">
                  <a:moveTo>
                    <a:pt x="114399" y="457597"/>
                  </a:moveTo>
                  <a:lnTo>
                    <a:pt x="190665" y="457597"/>
                  </a:lnTo>
                  <a:cubicBezTo>
                    <a:pt x="188905" y="477545"/>
                    <a:pt x="172479" y="492798"/>
                    <a:pt x="152532" y="492798"/>
                  </a:cubicBezTo>
                  <a:cubicBezTo>
                    <a:pt x="132586" y="492798"/>
                    <a:pt x="116159" y="477545"/>
                    <a:pt x="114399" y="457597"/>
                  </a:cubicBezTo>
                  <a:close/>
                  <a:moveTo>
                    <a:pt x="93866" y="398931"/>
                  </a:moveTo>
                  <a:lnTo>
                    <a:pt x="211200" y="398931"/>
                  </a:lnTo>
                  <a:cubicBezTo>
                    <a:pt x="221173" y="398931"/>
                    <a:pt x="228800" y="406558"/>
                    <a:pt x="228800" y="416532"/>
                  </a:cubicBezTo>
                  <a:cubicBezTo>
                    <a:pt x="228800" y="426505"/>
                    <a:pt x="221173" y="434132"/>
                    <a:pt x="211200" y="434132"/>
                  </a:cubicBezTo>
                  <a:lnTo>
                    <a:pt x="93866" y="434132"/>
                  </a:lnTo>
                  <a:cubicBezTo>
                    <a:pt x="83893" y="434132"/>
                    <a:pt x="76266" y="426505"/>
                    <a:pt x="76266" y="416532"/>
                  </a:cubicBezTo>
                  <a:cubicBezTo>
                    <a:pt x="76266" y="406558"/>
                    <a:pt x="83893" y="398931"/>
                    <a:pt x="93866" y="398931"/>
                  </a:cubicBezTo>
                  <a:close/>
                  <a:moveTo>
                    <a:pt x="93866" y="340265"/>
                  </a:moveTo>
                  <a:lnTo>
                    <a:pt x="211200" y="340265"/>
                  </a:lnTo>
                  <a:cubicBezTo>
                    <a:pt x="221173" y="340265"/>
                    <a:pt x="228800" y="347892"/>
                    <a:pt x="228800" y="357866"/>
                  </a:cubicBezTo>
                  <a:cubicBezTo>
                    <a:pt x="228800" y="367839"/>
                    <a:pt x="221173" y="375466"/>
                    <a:pt x="211200" y="375466"/>
                  </a:cubicBezTo>
                  <a:lnTo>
                    <a:pt x="93866" y="375466"/>
                  </a:lnTo>
                  <a:cubicBezTo>
                    <a:pt x="83893" y="375466"/>
                    <a:pt x="76266" y="367839"/>
                    <a:pt x="76266" y="357866"/>
                  </a:cubicBezTo>
                  <a:cubicBezTo>
                    <a:pt x="76266" y="347892"/>
                    <a:pt x="83893" y="340265"/>
                    <a:pt x="93866" y="340265"/>
                  </a:cubicBezTo>
                  <a:close/>
                  <a:moveTo>
                    <a:pt x="153119" y="34613"/>
                  </a:moveTo>
                  <a:cubicBezTo>
                    <a:pt x="89173" y="35200"/>
                    <a:pt x="36960" y="86826"/>
                    <a:pt x="35786" y="150773"/>
                  </a:cubicBezTo>
                  <a:lnTo>
                    <a:pt x="35786" y="155466"/>
                  </a:lnTo>
                  <a:cubicBezTo>
                    <a:pt x="36373" y="169546"/>
                    <a:pt x="38720" y="183626"/>
                    <a:pt x="44000" y="196532"/>
                  </a:cubicBezTo>
                  <a:cubicBezTo>
                    <a:pt x="48693" y="208266"/>
                    <a:pt x="55733" y="219412"/>
                    <a:pt x="63946" y="228799"/>
                  </a:cubicBezTo>
                  <a:cubicBezTo>
                    <a:pt x="76853" y="245225"/>
                    <a:pt x="88586" y="262825"/>
                    <a:pt x="97973" y="281599"/>
                  </a:cubicBezTo>
                  <a:lnTo>
                    <a:pt x="152533" y="281599"/>
                  </a:lnTo>
                  <a:lnTo>
                    <a:pt x="207679" y="281599"/>
                  </a:lnTo>
                  <a:cubicBezTo>
                    <a:pt x="216479" y="262825"/>
                    <a:pt x="228212" y="245225"/>
                    <a:pt x="241705" y="228799"/>
                  </a:cubicBezTo>
                  <a:cubicBezTo>
                    <a:pt x="250505" y="219412"/>
                    <a:pt x="256959" y="208266"/>
                    <a:pt x="261652" y="196532"/>
                  </a:cubicBezTo>
                  <a:cubicBezTo>
                    <a:pt x="266345" y="183626"/>
                    <a:pt x="269279" y="169546"/>
                    <a:pt x="269865" y="155466"/>
                  </a:cubicBezTo>
                  <a:lnTo>
                    <a:pt x="270452" y="155466"/>
                  </a:lnTo>
                  <a:lnTo>
                    <a:pt x="270452" y="150773"/>
                  </a:lnTo>
                  <a:cubicBezTo>
                    <a:pt x="269279" y="86240"/>
                    <a:pt x="217066" y="35200"/>
                    <a:pt x="153119" y="34613"/>
                  </a:cubicBezTo>
                  <a:close/>
                  <a:moveTo>
                    <a:pt x="152533" y="0"/>
                  </a:moveTo>
                  <a:cubicBezTo>
                    <a:pt x="235839" y="587"/>
                    <a:pt x="303305" y="67466"/>
                    <a:pt x="305065" y="150773"/>
                  </a:cubicBezTo>
                  <a:lnTo>
                    <a:pt x="305065" y="156053"/>
                  </a:lnTo>
                  <a:cubicBezTo>
                    <a:pt x="304478" y="174239"/>
                    <a:pt x="300958" y="191839"/>
                    <a:pt x="294505" y="208852"/>
                  </a:cubicBezTo>
                  <a:cubicBezTo>
                    <a:pt x="288638" y="224692"/>
                    <a:pt x="279252" y="239359"/>
                    <a:pt x="268105" y="252265"/>
                  </a:cubicBezTo>
                  <a:cubicBezTo>
                    <a:pt x="254025" y="267519"/>
                    <a:pt x="238772" y="297438"/>
                    <a:pt x="232319" y="310345"/>
                  </a:cubicBezTo>
                  <a:cubicBezTo>
                    <a:pt x="230559" y="314452"/>
                    <a:pt x="226452" y="316798"/>
                    <a:pt x="221759" y="316798"/>
                  </a:cubicBezTo>
                  <a:lnTo>
                    <a:pt x="83306" y="316798"/>
                  </a:lnTo>
                  <a:cubicBezTo>
                    <a:pt x="78613" y="316798"/>
                    <a:pt x="74506" y="314452"/>
                    <a:pt x="72746" y="310345"/>
                  </a:cubicBezTo>
                  <a:cubicBezTo>
                    <a:pt x="66293" y="297438"/>
                    <a:pt x="51040" y="267519"/>
                    <a:pt x="36960" y="252265"/>
                  </a:cubicBezTo>
                  <a:cubicBezTo>
                    <a:pt x="25813" y="239359"/>
                    <a:pt x="17013" y="224692"/>
                    <a:pt x="10560" y="208852"/>
                  </a:cubicBezTo>
                  <a:cubicBezTo>
                    <a:pt x="4107" y="191839"/>
                    <a:pt x="587" y="174239"/>
                    <a:pt x="0" y="156053"/>
                  </a:cubicBezTo>
                  <a:lnTo>
                    <a:pt x="0" y="150773"/>
                  </a:lnTo>
                  <a:cubicBezTo>
                    <a:pt x="1760" y="67466"/>
                    <a:pt x="69226" y="587"/>
                    <a:pt x="152533" y="0"/>
                  </a:cubicBezTo>
                  <a:close/>
                </a:path>
              </a:pathLst>
            </a:custGeom>
            <a:solidFill>
              <a:srgbClr val="000000"/>
            </a:solidFill>
            <a:ln w="5854" cap="flat">
              <a:noFill/>
              <a:prstDash val="solid"/>
              <a:miter/>
            </a:ln>
            <a:effectLst>
              <a:outerShdw blurRad="50800" dist="38100" dir="2700000" algn="tl" rotWithShape="0">
                <a:prstClr val="black">
                  <a:alpha val="40000"/>
                </a:prstClr>
              </a:outerShdw>
            </a:effectLst>
          </p:spPr>
          <p:txBody>
            <a:bodyPr rot="0" spcFirstLastPara="0" vertOverflow="overflow" horzOverflow="overflow" vert="horz" wrap="square" lIns="51435" tIns="25718" rIns="51435" bIns="25718" numCol="1" spcCol="0" rtlCol="0" fromWordArt="0" anchor="ctr" anchorCtr="0" forceAA="0" compatLnSpc="1">
              <a:prstTxWarp prst="textNoShape">
                <a:avLst/>
              </a:prstTxWarp>
              <a:noAutofit/>
            </a:bodyPr>
            <a:lstStyle/>
            <a:p>
              <a:endParaRPr lang="en-US" sz="1013" dirty="0"/>
            </a:p>
          </p:txBody>
        </p:sp>
      </p:grpSp>
      <p:sp>
        <p:nvSpPr>
          <p:cNvPr id="4" name="Rectangle 3">
            <a:extLst>
              <a:ext uri="{FF2B5EF4-FFF2-40B4-BE49-F238E27FC236}">
                <a16:creationId xmlns:a16="http://schemas.microsoft.com/office/drawing/2014/main" id="{22E39DC8-98CC-8940-9AB1-1AB7AFDFC506}"/>
              </a:ext>
            </a:extLst>
          </p:cNvPr>
          <p:cNvSpPr/>
          <p:nvPr/>
        </p:nvSpPr>
        <p:spPr>
          <a:xfrm>
            <a:off x="1994957" y="0"/>
            <a:ext cx="6738320" cy="707886"/>
          </a:xfrm>
          <a:prstGeom prst="rect">
            <a:avLst/>
          </a:prstGeom>
        </p:spPr>
        <p:txBody>
          <a:bodyPr wrap="none">
            <a:spAutoFit/>
          </a:bodyPr>
          <a:lstStyle/>
          <a:p>
            <a:r>
              <a:rPr lang="en-US" altLang="en-US" sz="4000" dirty="0">
                <a:solidFill>
                  <a:schemeClr val="bg1"/>
                </a:solidFill>
                <a:latin typeface="Verdana" panose="020B0604030504040204" pitchFamily="34" charset="0"/>
                <a:ea typeface="Verdana" panose="020B0604030504040204" pitchFamily="34" charset="0"/>
                <a:cs typeface="Verdana" panose="020B0604030504040204" pitchFamily="34" charset="0"/>
              </a:rPr>
              <a:t>What Would Sites Prefer?</a:t>
            </a:r>
            <a:endParaRPr lang="en-US" sz="4000" dirty="0"/>
          </a:p>
        </p:txBody>
      </p:sp>
    </p:spTree>
    <p:extLst>
      <p:ext uri="{BB962C8B-B14F-4D97-AF65-F5344CB8AC3E}">
        <p14:creationId xmlns:p14="http://schemas.microsoft.com/office/powerpoint/2010/main" val="7252476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phic 8" descr="Downward trend">
            <a:extLst>
              <a:ext uri="{FF2B5EF4-FFF2-40B4-BE49-F238E27FC236}">
                <a16:creationId xmlns:a16="http://schemas.microsoft.com/office/drawing/2014/main" id="{C5E2EEC7-BF92-486A-8D39-1FC018C99EF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86084" y="1022994"/>
            <a:ext cx="2998228" cy="2998228"/>
          </a:xfrm>
          <a:prstGeom prst="rect">
            <a:avLst/>
          </a:prstGeom>
        </p:spPr>
      </p:pic>
      <p:sp>
        <p:nvSpPr>
          <p:cNvPr id="10" name="TextBox 9">
            <a:extLst>
              <a:ext uri="{FF2B5EF4-FFF2-40B4-BE49-F238E27FC236}">
                <a16:creationId xmlns:a16="http://schemas.microsoft.com/office/drawing/2014/main" id="{30A4A417-E7BD-4011-ADC6-C5ACFA9F219C}"/>
              </a:ext>
            </a:extLst>
          </p:cNvPr>
          <p:cNvSpPr txBox="1"/>
          <p:nvPr/>
        </p:nvSpPr>
        <p:spPr>
          <a:xfrm>
            <a:off x="4541809" y="1783611"/>
            <a:ext cx="3627575" cy="1338828"/>
          </a:xfrm>
          <a:prstGeom prst="rect">
            <a:avLst/>
          </a:prstGeom>
          <a:noFill/>
          <a:effectLst>
            <a:glow rad="63500">
              <a:srgbClr val="00B050">
                <a:alpha val="80000"/>
              </a:srgbClr>
            </a:glow>
          </a:effectLst>
        </p:spPr>
        <p:txBody>
          <a:bodyPr wrap="square" rtlCol="0">
            <a:spAutoFit/>
          </a:bodyPr>
          <a:lstStyle/>
          <a:p>
            <a:r>
              <a:rPr lang="en-US" sz="4050" b="1" dirty="0">
                <a:solidFill>
                  <a:srgbClr val="026CB6"/>
                </a:solidFill>
                <a:latin typeface="Helvetica" pitchFamily="2" charset="0"/>
              </a:rPr>
              <a:t>$7,000 per Safety Report</a:t>
            </a:r>
          </a:p>
        </p:txBody>
      </p:sp>
      <p:sp>
        <p:nvSpPr>
          <p:cNvPr id="11" name="Rectangle 10">
            <a:extLst>
              <a:ext uri="{FF2B5EF4-FFF2-40B4-BE49-F238E27FC236}">
                <a16:creationId xmlns:a16="http://schemas.microsoft.com/office/drawing/2014/main" id="{1B07FA5A-BB1D-471E-AC11-86F9EC6C8ADC}"/>
              </a:ext>
            </a:extLst>
          </p:cNvPr>
          <p:cNvSpPr/>
          <p:nvPr/>
        </p:nvSpPr>
        <p:spPr>
          <a:xfrm>
            <a:off x="1977969" y="118977"/>
            <a:ext cx="7197561" cy="553998"/>
          </a:xfrm>
          <a:prstGeom prst="rect">
            <a:avLst/>
          </a:prstGeom>
        </p:spPr>
        <p:txBody>
          <a:bodyPr wrap="square">
            <a:spAutoFit/>
          </a:bodyPr>
          <a:lstStyle/>
          <a:p>
            <a:pPr>
              <a:defRPr/>
            </a:pPr>
            <a:r>
              <a:rPr lang="en-US" sz="3000" b="1" kern="0" dirty="0">
                <a:solidFill>
                  <a:schemeClr val="bg1"/>
                </a:solidFill>
                <a:latin typeface="Helvetica" pitchFamily="2" charset="0"/>
              </a:rPr>
              <a:t>Reduction in Safety Reporting Costs</a:t>
            </a:r>
            <a:endParaRPr lang="en-US" sz="1350" kern="0" dirty="0">
              <a:solidFill>
                <a:schemeClr val="bg1"/>
              </a:solidFill>
            </a:endParaRPr>
          </a:p>
        </p:txBody>
      </p:sp>
    </p:spTree>
    <p:extLst>
      <p:ext uri="{BB962C8B-B14F-4D97-AF65-F5344CB8AC3E}">
        <p14:creationId xmlns:p14="http://schemas.microsoft.com/office/powerpoint/2010/main" val="40407734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EDC14F8-7428-C448-9463-26233F3F76AF}"/>
              </a:ext>
            </a:extLst>
          </p:cNvPr>
          <p:cNvSpPr>
            <a:spLocks noGrp="1"/>
          </p:cNvSpPr>
          <p:nvPr>
            <p:ph type="title"/>
          </p:nvPr>
        </p:nvSpPr>
        <p:spPr>
          <a:xfrm>
            <a:off x="1979701" y="150425"/>
            <a:ext cx="7912510" cy="487925"/>
          </a:xfrm>
        </p:spPr>
        <p:txBody>
          <a:bodyPr anchor="ctr">
            <a:normAutofit/>
          </a:bodyPr>
          <a:lstStyle/>
          <a:p>
            <a:pPr defTabSz="685800">
              <a:spcBef>
                <a:spcPts val="0"/>
              </a:spcBef>
              <a:defRPr/>
            </a:pPr>
            <a:r>
              <a:rPr lang="en-US" sz="2600" b="1" kern="0" dirty="0">
                <a:solidFill>
                  <a:schemeClr val="bg1"/>
                </a:solidFill>
                <a:latin typeface="Helvetica" pitchFamily="2" charset="0"/>
                <a:ea typeface="+mn-ea"/>
                <a:cs typeface="+mn-cs"/>
              </a:rPr>
              <a:t>Critical Findings in GCP and PV Compliance</a:t>
            </a:r>
          </a:p>
        </p:txBody>
      </p:sp>
      <p:graphicFrame>
        <p:nvGraphicFramePr>
          <p:cNvPr id="5" name="Content Placeholder 1">
            <a:extLst>
              <a:ext uri="{FF2B5EF4-FFF2-40B4-BE49-F238E27FC236}">
                <a16:creationId xmlns:a16="http://schemas.microsoft.com/office/drawing/2014/main" id="{0EF6CC73-E233-4F44-9309-05D312D88053}"/>
              </a:ext>
            </a:extLst>
          </p:cNvPr>
          <p:cNvGraphicFramePr>
            <a:graphicFrameLocks noGrp="1"/>
          </p:cNvGraphicFramePr>
          <p:nvPr>
            <p:ph idx="10"/>
            <p:extLst>
              <p:ext uri="{D42A27DB-BD31-4B8C-83A1-F6EECF244321}">
                <p14:modId xmlns:p14="http://schemas.microsoft.com/office/powerpoint/2010/main" val="1565831030"/>
              </p:ext>
            </p:extLst>
          </p:nvPr>
        </p:nvGraphicFramePr>
        <p:xfrm>
          <a:off x="623645" y="865415"/>
          <a:ext cx="7316023" cy="402729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58334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DAD6F47C-F2F6-034D-AEA9-275F62B28289}"/>
              </a:ext>
            </a:extLst>
          </p:cNvPr>
          <p:cNvSpPr/>
          <p:nvPr/>
        </p:nvSpPr>
        <p:spPr>
          <a:xfrm>
            <a:off x="848027" y="901717"/>
            <a:ext cx="7102793" cy="3841685"/>
          </a:xfrm>
          <a:prstGeom prst="rect">
            <a:avLst/>
          </a:prstGeom>
          <a:solidFill>
            <a:srgbClr val="026CB6">
              <a:alpha val="50000"/>
            </a:srgbClr>
          </a:solidFill>
          <a:ln w="12700" cap="flat" cmpd="sng" algn="ctr">
            <a:noFill/>
            <a:prstDash val="dash"/>
            <a:miter lim="800000"/>
          </a:ln>
          <a:effectLst/>
        </p:spPr>
        <p:txBody>
          <a:bodyPr rtlCol="0" anchor="ctr"/>
          <a:lstStyle/>
          <a:p>
            <a:pPr algn="ctr">
              <a:defRPr/>
            </a:pPr>
            <a:endParaRPr lang="en-GB" sz="1350" kern="0" dirty="0">
              <a:solidFill>
                <a:prstClr val="white"/>
              </a:solidFill>
              <a:latin typeface="Arial" panose="020B0604020202020204"/>
            </a:endParaRPr>
          </a:p>
        </p:txBody>
      </p:sp>
      <p:sp>
        <p:nvSpPr>
          <p:cNvPr id="14" name="Title 1">
            <a:extLst>
              <a:ext uri="{FF2B5EF4-FFF2-40B4-BE49-F238E27FC236}">
                <a16:creationId xmlns:a16="http://schemas.microsoft.com/office/drawing/2014/main" id="{26310849-558D-43C6-9885-E6EBCEBC17AD}"/>
              </a:ext>
            </a:extLst>
          </p:cNvPr>
          <p:cNvSpPr txBox="1">
            <a:spLocks/>
          </p:cNvSpPr>
          <p:nvPr/>
        </p:nvSpPr>
        <p:spPr>
          <a:xfrm>
            <a:off x="1989371" y="139998"/>
            <a:ext cx="7560755" cy="457200"/>
          </a:xfrm>
          <a:prstGeom prst="rect">
            <a:avLst/>
          </a:prstGeom>
          <a:ln>
            <a:noFill/>
          </a:ln>
        </p:spPr>
        <p:txBody>
          <a:bodyPr/>
          <a:lstStyle>
            <a:lvl1pPr algn="l" defTabSz="457200" rtl="0" eaLnBrk="1" latinLnBrk="0" hangingPunct="1">
              <a:spcBef>
                <a:spcPct val="0"/>
              </a:spcBef>
              <a:buNone/>
              <a:defRPr lang="en-US" sz="4400" b="1" kern="1200" baseline="0" dirty="0">
                <a:solidFill>
                  <a:srgbClr val="2166B3"/>
                </a:solidFill>
                <a:latin typeface="Arial Narrow" pitchFamily="34" charset="0"/>
                <a:ea typeface="Tahoma" pitchFamily="34" charset="0"/>
                <a:cs typeface="Tahoma" pitchFamily="34" charset="0"/>
              </a:defRPr>
            </a:lvl1pPr>
          </a:lstStyle>
          <a:p>
            <a:pPr defTabSz="342900">
              <a:defRPr/>
            </a:pPr>
            <a:r>
              <a:rPr lang="en-US" sz="2400" dirty="0">
                <a:solidFill>
                  <a:schemeClr val="bg1"/>
                </a:solidFill>
                <a:latin typeface="Helvetica" panose="020B0604020202020204" pitchFamily="34" charset="0"/>
                <a:cs typeface="Helvetica" panose="020B0604020202020204" pitchFamily="34" charset="0"/>
              </a:rPr>
              <a:t>Safety Reporting Quality &amp; Compliance</a:t>
            </a:r>
          </a:p>
        </p:txBody>
      </p:sp>
      <p:sp>
        <p:nvSpPr>
          <p:cNvPr id="15" name="Content Placeholder 2">
            <a:extLst>
              <a:ext uri="{FF2B5EF4-FFF2-40B4-BE49-F238E27FC236}">
                <a16:creationId xmlns:a16="http://schemas.microsoft.com/office/drawing/2014/main" id="{F08AE848-130A-49F0-9665-D9752A705A85}"/>
              </a:ext>
            </a:extLst>
          </p:cNvPr>
          <p:cNvSpPr txBox="1">
            <a:spLocks/>
          </p:cNvSpPr>
          <p:nvPr/>
        </p:nvSpPr>
        <p:spPr>
          <a:xfrm>
            <a:off x="285750" y="699082"/>
            <a:ext cx="6229350" cy="3623072"/>
          </a:xfrm>
          <a:prstGeom prst="rect">
            <a:avLst/>
          </a:prstGeom>
        </p:spPr>
        <p:txBody>
          <a:bodyPr/>
          <a:lstStyle>
            <a:lvl1pPr marL="342900" indent="-342900" algn="l" defTabSz="457200" rtl="0" eaLnBrk="1" latinLnBrk="0" hangingPunct="1">
              <a:spcBef>
                <a:spcPct val="20000"/>
              </a:spcBef>
              <a:buClr>
                <a:srgbClr val="2166B3"/>
              </a:buClr>
              <a:buSzPct val="80000"/>
              <a:buFont typeface="Wingdings 2" pitchFamily="18" charset="2"/>
              <a:buChar char="Â"/>
              <a:defRPr sz="2800" kern="1200">
                <a:solidFill>
                  <a:srgbClr val="404040"/>
                </a:solidFill>
                <a:latin typeface="Arial Narrow" pitchFamily="34" charset="0"/>
                <a:ea typeface="Tahoma" pitchFamily="34" charset="0"/>
                <a:cs typeface="Tahoma" pitchFamily="34" charset="0"/>
              </a:defRPr>
            </a:lvl1pPr>
            <a:lvl2pPr marL="742950" indent="-285750" algn="l" defTabSz="457200" rtl="0" eaLnBrk="1" latinLnBrk="0" hangingPunct="1">
              <a:spcBef>
                <a:spcPct val="20000"/>
              </a:spcBef>
              <a:buFont typeface="Arial"/>
              <a:buChar char="–"/>
              <a:defRPr sz="2400" kern="1200">
                <a:solidFill>
                  <a:srgbClr val="404040"/>
                </a:solidFill>
                <a:latin typeface="Arial Narrow" pitchFamily="34" charset="0"/>
                <a:ea typeface="Tahoma" pitchFamily="34" charset="0"/>
                <a:cs typeface="Tahoma" pitchFamily="34" charset="0"/>
              </a:defRPr>
            </a:lvl2pPr>
            <a:lvl3pPr marL="1143000" indent="-228600" algn="l" defTabSz="457200" rtl="0" eaLnBrk="1" latinLnBrk="0" hangingPunct="1">
              <a:spcBef>
                <a:spcPct val="20000"/>
              </a:spcBef>
              <a:buClr>
                <a:srgbClr val="2166B3"/>
              </a:buClr>
              <a:buSzPct val="80000"/>
              <a:buFont typeface="Wingdings 3" pitchFamily="18" charset="2"/>
              <a:buChar char=""/>
              <a:defRPr sz="2000" kern="1200">
                <a:solidFill>
                  <a:srgbClr val="404040"/>
                </a:solidFill>
                <a:latin typeface="Arial Narrow" pitchFamily="34" charset="0"/>
                <a:ea typeface="Tahoma" pitchFamily="34" charset="0"/>
                <a:cs typeface="Tahoma" pitchFamily="34" charset="0"/>
              </a:defRPr>
            </a:lvl3pPr>
            <a:lvl4pPr marL="1600200" indent="-228600" algn="l" defTabSz="457200" rtl="0" eaLnBrk="1" latinLnBrk="0" hangingPunct="1">
              <a:spcBef>
                <a:spcPct val="20000"/>
              </a:spcBef>
              <a:buFont typeface="Arial"/>
              <a:buChar char="–"/>
              <a:defRPr sz="1800" kern="1200">
                <a:solidFill>
                  <a:srgbClr val="404040"/>
                </a:solidFill>
                <a:latin typeface="Arial Narrow" pitchFamily="34" charset="0"/>
                <a:ea typeface="Tahoma" pitchFamily="34" charset="0"/>
                <a:cs typeface="Tahoma" pitchFamily="34" charset="0"/>
              </a:defRPr>
            </a:lvl4pPr>
            <a:lvl5pPr marL="2057400" indent="-228600" algn="l" defTabSz="457200" rtl="0" eaLnBrk="1" latinLnBrk="0" hangingPunct="1">
              <a:spcBef>
                <a:spcPct val="20000"/>
              </a:spcBef>
              <a:buClr>
                <a:srgbClr val="2166B3"/>
              </a:buClr>
              <a:buFont typeface="Arial"/>
              <a:buChar char="»"/>
              <a:defRPr sz="1800" kern="1200">
                <a:solidFill>
                  <a:srgbClr val="404040"/>
                </a:solidFill>
                <a:latin typeface="Arial Narrow" pitchFamily="34" charset="0"/>
                <a:ea typeface="Tahoma" pitchFamily="34" charset="0"/>
                <a:cs typeface="Tahoma"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defTabSz="342900">
              <a:buNone/>
              <a:defRPr/>
            </a:pPr>
            <a:endParaRPr lang="en-US" sz="2100" dirty="0"/>
          </a:p>
          <a:p>
            <a:pPr marL="557213" lvl="1" indent="-214313" defTabSz="342900">
              <a:defRPr/>
            </a:pPr>
            <a:endParaRPr lang="en-US" sz="1800" dirty="0"/>
          </a:p>
          <a:p>
            <a:pPr marL="557213" lvl="1" indent="-214313" defTabSz="342900">
              <a:defRPr/>
            </a:pPr>
            <a:endParaRPr lang="en-US" sz="1800" dirty="0"/>
          </a:p>
          <a:p>
            <a:pPr marL="257175" indent="-257175" defTabSz="342900">
              <a:defRPr/>
            </a:pPr>
            <a:endParaRPr lang="en-US" sz="2100" dirty="0"/>
          </a:p>
        </p:txBody>
      </p:sp>
      <p:pic>
        <p:nvPicPr>
          <p:cNvPr id="16" name="Picture 15">
            <a:extLst>
              <a:ext uri="{FF2B5EF4-FFF2-40B4-BE49-F238E27FC236}">
                <a16:creationId xmlns:a16="http://schemas.microsoft.com/office/drawing/2014/main" id="{53867432-C711-4F1F-8736-E3A1FCDD614B}"/>
              </a:ext>
            </a:extLst>
          </p:cNvPr>
          <p:cNvPicPr>
            <a:picLocks noChangeAspect="1"/>
          </p:cNvPicPr>
          <p:nvPr/>
        </p:nvPicPr>
        <p:blipFill>
          <a:blip r:embed="rId3"/>
          <a:stretch>
            <a:fillRect/>
          </a:stretch>
        </p:blipFill>
        <p:spPr>
          <a:xfrm>
            <a:off x="4553389" y="1037852"/>
            <a:ext cx="2451050" cy="1374288"/>
          </a:xfrm>
          <a:prstGeom prst="rect">
            <a:avLst/>
          </a:prstGeom>
          <a:solidFill>
            <a:srgbClr val="4F81BD"/>
          </a:solidFill>
          <a:ln>
            <a:solidFill>
              <a:srgbClr val="2166B3"/>
            </a:solidFill>
          </a:ln>
        </p:spPr>
      </p:pic>
      <p:pic>
        <p:nvPicPr>
          <p:cNvPr id="17" name="Picture 16">
            <a:extLst>
              <a:ext uri="{FF2B5EF4-FFF2-40B4-BE49-F238E27FC236}">
                <a16:creationId xmlns:a16="http://schemas.microsoft.com/office/drawing/2014/main" id="{5DC9E31B-C1E9-4011-91CA-AE4B3DE94560}"/>
              </a:ext>
            </a:extLst>
          </p:cNvPr>
          <p:cNvPicPr>
            <a:picLocks noChangeAspect="1"/>
          </p:cNvPicPr>
          <p:nvPr/>
        </p:nvPicPr>
        <p:blipFill>
          <a:blip r:embed="rId4"/>
          <a:stretch>
            <a:fillRect/>
          </a:stretch>
        </p:blipFill>
        <p:spPr>
          <a:xfrm>
            <a:off x="4553389" y="2935428"/>
            <a:ext cx="2451049" cy="1221790"/>
          </a:xfrm>
          <a:prstGeom prst="rect">
            <a:avLst/>
          </a:prstGeom>
          <a:solidFill>
            <a:srgbClr val="4F81BD"/>
          </a:solidFill>
          <a:ln>
            <a:solidFill>
              <a:srgbClr val="2166B3"/>
            </a:solidFill>
          </a:ln>
        </p:spPr>
      </p:pic>
      <p:sp>
        <p:nvSpPr>
          <p:cNvPr id="18" name="TextBox 17">
            <a:extLst>
              <a:ext uri="{FF2B5EF4-FFF2-40B4-BE49-F238E27FC236}">
                <a16:creationId xmlns:a16="http://schemas.microsoft.com/office/drawing/2014/main" id="{F6008725-1AA4-47C6-ABCE-5B98CA25AB28}"/>
              </a:ext>
            </a:extLst>
          </p:cNvPr>
          <p:cNvSpPr txBox="1"/>
          <p:nvPr/>
        </p:nvSpPr>
        <p:spPr>
          <a:xfrm>
            <a:off x="4576945" y="2514833"/>
            <a:ext cx="2427494" cy="276999"/>
          </a:xfrm>
          <a:prstGeom prst="rect">
            <a:avLst/>
          </a:prstGeom>
          <a:noFill/>
        </p:spPr>
        <p:txBody>
          <a:bodyPr wrap="square" rtlCol="0">
            <a:spAutoFit/>
          </a:bodyPr>
          <a:lstStyle/>
          <a:p>
            <a:pPr algn="ctr"/>
            <a:r>
              <a:rPr lang="en-US" sz="1200" b="1" dirty="0">
                <a:solidFill>
                  <a:srgbClr val="2166B3"/>
                </a:solidFill>
                <a:latin typeface="Helvetica" panose="020B0604020202020204" pitchFamily="34" charset="0"/>
                <a:cs typeface="Helvetica" panose="020B0604020202020204" pitchFamily="34" charset="0"/>
              </a:rPr>
              <a:t>Volume and target audience</a:t>
            </a:r>
          </a:p>
        </p:txBody>
      </p:sp>
      <p:sp>
        <p:nvSpPr>
          <p:cNvPr id="19" name="TextBox 18">
            <a:extLst>
              <a:ext uri="{FF2B5EF4-FFF2-40B4-BE49-F238E27FC236}">
                <a16:creationId xmlns:a16="http://schemas.microsoft.com/office/drawing/2014/main" id="{895D5BAF-FC29-441F-8E9E-FAD46F71C4F2}"/>
              </a:ext>
            </a:extLst>
          </p:cNvPr>
          <p:cNvSpPr txBox="1"/>
          <p:nvPr/>
        </p:nvSpPr>
        <p:spPr>
          <a:xfrm>
            <a:off x="4553389" y="4207936"/>
            <a:ext cx="2402591" cy="461665"/>
          </a:xfrm>
          <a:prstGeom prst="rect">
            <a:avLst/>
          </a:prstGeom>
          <a:noFill/>
        </p:spPr>
        <p:txBody>
          <a:bodyPr wrap="square" rtlCol="0">
            <a:spAutoFit/>
          </a:bodyPr>
          <a:lstStyle/>
          <a:p>
            <a:pPr algn="ctr"/>
            <a:r>
              <a:rPr lang="en-US" sz="1200" b="1" dirty="0">
                <a:solidFill>
                  <a:srgbClr val="2166B3"/>
                </a:solidFill>
                <a:latin typeface="Helvetica" panose="020B0604020202020204" pitchFamily="34" charset="0"/>
                <a:cs typeface="Helvetica" panose="020B0604020202020204" pitchFamily="34" charset="0"/>
              </a:rPr>
              <a:t>How is the information being consumed?</a:t>
            </a:r>
          </a:p>
        </p:txBody>
      </p:sp>
      <p:pic>
        <p:nvPicPr>
          <p:cNvPr id="20" name="Picture 19">
            <a:extLst>
              <a:ext uri="{FF2B5EF4-FFF2-40B4-BE49-F238E27FC236}">
                <a16:creationId xmlns:a16="http://schemas.microsoft.com/office/drawing/2014/main" id="{72E4E818-6089-42CD-80F3-6A7EA0EE8104}"/>
              </a:ext>
            </a:extLst>
          </p:cNvPr>
          <p:cNvPicPr>
            <a:picLocks noChangeAspect="1"/>
          </p:cNvPicPr>
          <p:nvPr/>
        </p:nvPicPr>
        <p:blipFill>
          <a:blip r:embed="rId5"/>
          <a:stretch>
            <a:fillRect/>
          </a:stretch>
        </p:blipFill>
        <p:spPr>
          <a:xfrm>
            <a:off x="1170090" y="999477"/>
            <a:ext cx="2429415" cy="1528414"/>
          </a:xfrm>
          <a:prstGeom prst="rect">
            <a:avLst/>
          </a:prstGeom>
        </p:spPr>
      </p:pic>
      <p:sp>
        <p:nvSpPr>
          <p:cNvPr id="21" name="TextBox 20">
            <a:extLst>
              <a:ext uri="{FF2B5EF4-FFF2-40B4-BE49-F238E27FC236}">
                <a16:creationId xmlns:a16="http://schemas.microsoft.com/office/drawing/2014/main" id="{E031FBF5-D1B7-409D-88CE-BDDA89EA7A4F}"/>
              </a:ext>
            </a:extLst>
          </p:cNvPr>
          <p:cNvSpPr txBox="1"/>
          <p:nvPr/>
        </p:nvSpPr>
        <p:spPr>
          <a:xfrm>
            <a:off x="978968" y="2527891"/>
            <a:ext cx="2854761" cy="276999"/>
          </a:xfrm>
          <a:prstGeom prst="rect">
            <a:avLst/>
          </a:prstGeom>
          <a:noFill/>
        </p:spPr>
        <p:txBody>
          <a:bodyPr wrap="square" rtlCol="0">
            <a:spAutoFit/>
          </a:bodyPr>
          <a:lstStyle/>
          <a:p>
            <a:pPr algn="ctr"/>
            <a:r>
              <a:rPr lang="en-US" sz="1200" b="1" dirty="0">
                <a:solidFill>
                  <a:srgbClr val="2166B3"/>
                </a:solidFill>
                <a:latin typeface="Helvetica" panose="020B0604020202020204" pitchFamily="34" charset="0"/>
                <a:cs typeface="Helvetica" panose="020B0604020202020204" pitchFamily="34" charset="0"/>
              </a:rPr>
              <a:t>Country Rules and Amendments</a:t>
            </a:r>
            <a:endParaRPr lang="en-US" sz="1200" b="1" dirty="0">
              <a:solidFill>
                <a:prstClr val="black"/>
              </a:solidFill>
              <a:latin typeface="Helvetica" panose="020B0604020202020204" pitchFamily="34" charset="0"/>
              <a:cs typeface="Helvetica" panose="020B0604020202020204" pitchFamily="34" charset="0"/>
            </a:endParaRPr>
          </a:p>
        </p:txBody>
      </p:sp>
      <p:pic>
        <p:nvPicPr>
          <p:cNvPr id="22" name="Picture 21">
            <a:extLst>
              <a:ext uri="{FF2B5EF4-FFF2-40B4-BE49-F238E27FC236}">
                <a16:creationId xmlns:a16="http://schemas.microsoft.com/office/drawing/2014/main" id="{7E59228A-DA70-4311-8884-241B73BAE137}"/>
              </a:ext>
            </a:extLst>
          </p:cNvPr>
          <p:cNvPicPr>
            <a:picLocks noChangeAspect="1"/>
          </p:cNvPicPr>
          <p:nvPr/>
        </p:nvPicPr>
        <p:blipFill>
          <a:blip r:embed="rId6"/>
          <a:stretch>
            <a:fillRect/>
          </a:stretch>
        </p:blipFill>
        <p:spPr>
          <a:xfrm>
            <a:off x="1184728" y="2935429"/>
            <a:ext cx="2414777" cy="1306355"/>
          </a:xfrm>
          <a:prstGeom prst="rect">
            <a:avLst/>
          </a:prstGeom>
          <a:ln>
            <a:solidFill>
              <a:srgbClr val="2166B3"/>
            </a:solidFill>
          </a:ln>
        </p:spPr>
      </p:pic>
      <p:sp>
        <p:nvSpPr>
          <p:cNvPr id="23" name="Rectangle 22">
            <a:extLst>
              <a:ext uri="{FF2B5EF4-FFF2-40B4-BE49-F238E27FC236}">
                <a16:creationId xmlns:a16="http://schemas.microsoft.com/office/drawing/2014/main" id="{E4A9E505-6945-4E37-84C2-98F899060C31}"/>
              </a:ext>
            </a:extLst>
          </p:cNvPr>
          <p:cNvSpPr/>
          <p:nvPr/>
        </p:nvSpPr>
        <p:spPr>
          <a:xfrm>
            <a:off x="1184728" y="4285499"/>
            <a:ext cx="2414776" cy="276999"/>
          </a:xfrm>
          <a:prstGeom prst="rect">
            <a:avLst/>
          </a:prstGeom>
        </p:spPr>
        <p:txBody>
          <a:bodyPr wrap="square">
            <a:spAutoFit/>
          </a:bodyPr>
          <a:lstStyle/>
          <a:p>
            <a:pPr algn="ctr"/>
            <a:r>
              <a:rPr lang="en-US" sz="1200" b="1" dirty="0">
                <a:solidFill>
                  <a:srgbClr val="2166B3"/>
                </a:solidFill>
                <a:latin typeface="Helvetica" panose="020B0604020202020204" pitchFamily="34" charset="0"/>
                <a:cs typeface="Helvetica" panose="020B0604020202020204" pitchFamily="34" charset="0"/>
              </a:rPr>
              <a:t>Identify risk</a:t>
            </a:r>
          </a:p>
        </p:txBody>
      </p:sp>
    </p:spTree>
    <p:extLst>
      <p:ext uri="{BB962C8B-B14F-4D97-AF65-F5344CB8AC3E}">
        <p14:creationId xmlns:p14="http://schemas.microsoft.com/office/powerpoint/2010/main" val="3369609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a:xfrm>
            <a:off x="628650" y="1645920"/>
            <a:ext cx="3867150" cy="2986405"/>
          </a:xfrm>
        </p:spPr>
        <p:txBody>
          <a:bodyPr>
            <a:normAutofit/>
          </a:bodyPr>
          <a:lstStyle/>
          <a:p>
            <a:pPr marL="0" indent="0">
              <a:buNone/>
            </a:pPr>
            <a:r>
              <a:rPr lang="en-US" sz="1800" dirty="0"/>
              <a:t>Steven Beales</a:t>
            </a:r>
          </a:p>
          <a:p>
            <a:pPr marL="0" indent="0">
              <a:buNone/>
            </a:pPr>
            <a:endParaRPr lang="en-US" sz="1800" dirty="0"/>
          </a:p>
          <a:p>
            <a:pPr marL="0" indent="0">
              <a:buNone/>
            </a:pPr>
            <a:r>
              <a:rPr lang="en-US" sz="1800" dirty="0"/>
              <a:t>I have no relevant financial relationship(s) in connection with this educational activity.</a:t>
            </a:r>
          </a:p>
        </p:txBody>
      </p:sp>
      <p:sp>
        <p:nvSpPr>
          <p:cNvPr id="4" name="TextBox 3"/>
          <p:cNvSpPr txBox="1"/>
          <p:nvPr/>
        </p:nvSpPr>
        <p:spPr>
          <a:xfrm>
            <a:off x="618309" y="949234"/>
            <a:ext cx="7933508" cy="461665"/>
          </a:xfrm>
          <a:prstGeom prst="rect">
            <a:avLst/>
          </a:prstGeom>
          <a:noFill/>
        </p:spPr>
        <p:txBody>
          <a:bodyPr wrap="square" rtlCol="0">
            <a:spAutoFit/>
          </a:bodyPr>
          <a:lstStyle/>
          <a:p>
            <a:r>
              <a:rPr lang="en-US" sz="2400" b="1" dirty="0"/>
              <a:t>The presenter(s) for today’s educational program is/are:</a:t>
            </a:r>
          </a:p>
        </p:txBody>
      </p:sp>
    </p:spTree>
    <p:extLst>
      <p:ext uri="{BB962C8B-B14F-4D97-AF65-F5344CB8AC3E}">
        <p14:creationId xmlns:p14="http://schemas.microsoft.com/office/powerpoint/2010/main" val="1338700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8F3FC0F-EA30-4849-BD48-9FE4C4D337F8}"/>
              </a:ext>
            </a:extLst>
          </p:cNvPr>
          <p:cNvSpPr/>
          <p:nvPr/>
        </p:nvSpPr>
        <p:spPr>
          <a:xfrm>
            <a:off x="1977969" y="97957"/>
            <a:ext cx="7197561" cy="553998"/>
          </a:xfrm>
          <a:prstGeom prst="rect">
            <a:avLst/>
          </a:prstGeom>
        </p:spPr>
        <p:txBody>
          <a:bodyPr wrap="square">
            <a:spAutoFit/>
          </a:bodyPr>
          <a:lstStyle/>
          <a:p>
            <a:pPr>
              <a:defRPr/>
            </a:pPr>
            <a:r>
              <a:rPr lang="en-US" sz="3000" b="1" kern="0" dirty="0">
                <a:solidFill>
                  <a:schemeClr val="bg1"/>
                </a:solidFill>
                <a:latin typeface="Helvetica" pitchFamily="2" charset="0"/>
              </a:rPr>
              <a:t>Reduction in Operational Burden</a:t>
            </a:r>
            <a:endParaRPr lang="en-US" sz="1350" kern="0" dirty="0">
              <a:solidFill>
                <a:schemeClr val="bg1"/>
              </a:solidFill>
            </a:endParaRPr>
          </a:p>
        </p:txBody>
      </p:sp>
      <p:grpSp>
        <p:nvGrpSpPr>
          <p:cNvPr id="2" name="Group 1">
            <a:extLst>
              <a:ext uri="{FF2B5EF4-FFF2-40B4-BE49-F238E27FC236}">
                <a16:creationId xmlns:a16="http://schemas.microsoft.com/office/drawing/2014/main" id="{F98ECEFB-7F9C-BF4D-B780-4148DC75EF3E}"/>
              </a:ext>
            </a:extLst>
          </p:cNvPr>
          <p:cNvGrpSpPr/>
          <p:nvPr/>
        </p:nvGrpSpPr>
        <p:grpSpPr>
          <a:xfrm>
            <a:off x="-113557" y="952490"/>
            <a:ext cx="8877049" cy="3837008"/>
            <a:chOff x="-151410" y="1030147"/>
            <a:chExt cx="11836065" cy="5116010"/>
          </a:xfrm>
        </p:grpSpPr>
        <p:sp>
          <p:nvSpPr>
            <p:cNvPr id="35" name="Rectangle 34">
              <a:extLst>
                <a:ext uri="{FF2B5EF4-FFF2-40B4-BE49-F238E27FC236}">
                  <a16:creationId xmlns:a16="http://schemas.microsoft.com/office/drawing/2014/main" id="{E24683F9-B6DC-4621-BFD5-EA42CF28A1BF}"/>
                </a:ext>
              </a:extLst>
            </p:cNvPr>
            <p:cNvSpPr/>
            <p:nvPr/>
          </p:nvSpPr>
          <p:spPr>
            <a:xfrm>
              <a:off x="245872" y="1030147"/>
              <a:ext cx="10517378" cy="5116010"/>
            </a:xfrm>
            <a:prstGeom prst="rect">
              <a:avLst/>
            </a:prstGeom>
            <a:solidFill>
              <a:srgbClr val="13B5EA"/>
            </a:solidFill>
            <a:ln w="12700" cap="flat" cmpd="sng" algn="ctr">
              <a:noFill/>
              <a:prstDash val="solid"/>
              <a:miter lim="800000"/>
            </a:ln>
            <a:effectLst/>
          </p:spPr>
          <p:txBody>
            <a:bodyPr rtlCol="0" anchor="ctr"/>
            <a:lstStyle/>
            <a:p>
              <a:pPr algn="ctr">
                <a:defRPr/>
              </a:pPr>
              <a:endParaRPr lang="en-GB" sz="1350" kern="0" dirty="0">
                <a:solidFill>
                  <a:prstClr val="black">
                    <a:lumMod val="65000"/>
                    <a:lumOff val="35000"/>
                  </a:prstClr>
                </a:solidFill>
                <a:latin typeface="Arial" panose="020B0604020202020204"/>
              </a:endParaRPr>
            </a:p>
          </p:txBody>
        </p:sp>
        <p:sp>
          <p:nvSpPr>
            <p:cNvPr id="36" name="TextBox 35">
              <a:extLst>
                <a:ext uri="{FF2B5EF4-FFF2-40B4-BE49-F238E27FC236}">
                  <a16:creationId xmlns:a16="http://schemas.microsoft.com/office/drawing/2014/main" id="{90E4B04D-06D0-4461-867C-E68D664EFFE6}"/>
                </a:ext>
              </a:extLst>
            </p:cNvPr>
            <p:cNvSpPr txBox="1"/>
            <p:nvPr/>
          </p:nvSpPr>
          <p:spPr>
            <a:xfrm>
              <a:off x="-151410" y="4263904"/>
              <a:ext cx="4361976" cy="1231107"/>
            </a:xfrm>
            <a:prstGeom prst="rect">
              <a:avLst/>
            </a:prstGeom>
            <a:noFill/>
          </p:spPr>
          <p:txBody>
            <a:bodyPr wrap="square" rtlCol="0">
              <a:spAutoFit/>
            </a:bodyPr>
            <a:lstStyle/>
            <a:p>
              <a:pPr algn="ctr">
                <a:defRPr/>
              </a:pPr>
              <a:r>
                <a:rPr lang="en-US" sz="2700" b="1" kern="0" dirty="0">
                  <a:solidFill>
                    <a:prstClr val="white"/>
                  </a:solidFill>
                </a:rPr>
                <a:t>150 - 450k</a:t>
              </a:r>
            </a:p>
            <a:p>
              <a:pPr algn="ctr">
                <a:defRPr/>
              </a:pPr>
              <a:r>
                <a:rPr lang="en-US" sz="2700" b="1" kern="0" dirty="0">
                  <a:solidFill>
                    <a:prstClr val="white"/>
                  </a:solidFill>
                </a:rPr>
                <a:t>per trial</a:t>
              </a:r>
            </a:p>
          </p:txBody>
        </p:sp>
        <p:sp>
          <p:nvSpPr>
            <p:cNvPr id="37" name="Title 3">
              <a:extLst>
                <a:ext uri="{FF2B5EF4-FFF2-40B4-BE49-F238E27FC236}">
                  <a16:creationId xmlns:a16="http://schemas.microsoft.com/office/drawing/2014/main" id="{F6377482-4826-43CC-95BB-C5F1F1F30277}"/>
                </a:ext>
              </a:extLst>
            </p:cNvPr>
            <p:cNvSpPr txBox="1">
              <a:spLocks/>
            </p:cNvSpPr>
            <p:nvPr/>
          </p:nvSpPr>
          <p:spPr>
            <a:xfrm>
              <a:off x="897077" y="1176371"/>
              <a:ext cx="2315329" cy="1107996"/>
            </a:xfrm>
            <a:prstGeom prst="rect">
              <a:avLst/>
            </a:prstGeom>
          </p:spPr>
          <p:txBody>
            <a:bodyPr wrap="square" lIns="0" rIns="0">
              <a:spAutoFit/>
            </a:bodyPr>
            <a:lstStyle>
              <a:lvl1pPr marL="0" algn="l" defTabSz="914400" rtl="0" eaLnBrk="1" latinLnBrk="0" hangingPunct="1">
                <a:lnSpc>
                  <a:spcPct val="90000"/>
                </a:lnSpc>
                <a:spcBef>
                  <a:spcPct val="0"/>
                </a:spcBef>
                <a:buNone/>
                <a:defRPr lang="en-GB" sz="2400" b="1" kern="1200" dirty="0">
                  <a:solidFill>
                    <a:schemeClr val="accent1"/>
                  </a:solidFill>
                  <a:latin typeface="+mj-lt"/>
                  <a:ea typeface="+mj-ea"/>
                  <a:cs typeface="+mj-cs"/>
                </a:defRPr>
              </a:lvl1pPr>
            </a:lstStyle>
            <a:p>
              <a:pPr algn="ctr" defTabSz="685800">
                <a:lnSpc>
                  <a:spcPct val="100000"/>
                </a:lnSpc>
                <a:spcBef>
                  <a:spcPts val="0"/>
                </a:spcBef>
                <a:defRPr/>
              </a:pPr>
              <a:r>
                <a:rPr lang="en-US" dirty="0">
                  <a:solidFill>
                    <a:prstClr val="white"/>
                  </a:solidFill>
                  <a:latin typeface="Arial" panose="020B0604020202020204"/>
                </a:rPr>
                <a:t>Costs</a:t>
              </a:r>
            </a:p>
            <a:p>
              <a:pPr algn="ctr" defTabSz="685800">
                <a:lnSpc>
                  <a:spcPct val="100000"/>
                </a:lnSpc>
                <a:spcBef>
                  <a:spcPts val="0"/>
                </a:spcBef>
                <a:defRPr/>
              </a:pPr>
              <a:r>
                <a:rPr lang="en-US" dirty="0">
                  <a:solidFill>
                    <a:prstClr val="white"/>
                  </a:solidFill>
                  <a:latin typeface="Arial" panose="020B0604020202020204"/>
                </a:rPr>
                <a:t>Avoided</a:t>
              </a:r>
              <a:endParaRPr lang="en-US" b="0" dirty="0">
                <a:solidFill>
                  <a:prstClr val="white"/>
                </a:solidFill>
                <a:latin typeface="Arial" panose="020B0604020202020204"/>
              </a:endParaRPr>
            </a:p>
          </p:txBody>
        </p:sp>
        <p:sp>
          <p:nvSpPr>
            <p:cNvPr id="47" name="Hexagon 46">
              <a:extLst>
                <a:ext uri="{FF2B5EF4-FFF2-40B4-BE49-F238E27FC236}">
                  <a16:creationId xmlns:a16="http://schemas.microsoft.com/office/drawing/2014/main" id="{E0EBF115-829F-466D-8CBA-1C1664AB0067}"/>
                </a:ext>
              </a:extLst>
            </p:cNvPr>
            <p:cNvSpPr/>
            <p:nvPr/>
          </p:nvSpPr>
          <p:spPr>
            <a:xfrm>
              <a:off x="1329398" y="2766398"/>
              <a:ext cx="1450549" cy="1263888"/>
            </a:xfrm>
            <a:prstGeom prst="hexagon">
              <a:avLst/>
            </a:prstGeom>
            <a:solidFill>
              <a:srgbClr val="1F497D"/>
            </a:solidFill>
            <a:ln w="12700" cap="flat" cmpd="sng" algn="ctr">
              <a:noFill/>
              <a:prstDash val="solid"/>
              <a:miter lim="800000"/>
            </a:ln>
            <a:effectLst/>
          </p:spPr>
          <p:txBody>
            <a:bodyPr rtlCol="0" anchor="ctr"/>
            <a:lstStyle/>
            <a:p>
              <a:pPr algn="ctr">
                <a:defRPr/>
              </a:pPr>
              <a:endParaRPr lang="en-GB" sz="1200" kern="0" dirty="0">
                <a:solidFill>
                  <a:prstClr val="white"/>
                </a:solidFill>
                <a:latin typeface="Arial" panose="020B0604020202020204"/>
              </a:endParaRPr>
            </a:p>
          </p:txBody>
        </p:sp>
        <p:sp>
          <p:nvSpPr>
            <p:cNvPr id="48" name="Hexagon 47">
              <a:extLst>
                <a:ext uri="{FF2B5EF4-FFF2-40B4-BE49-F238E27FC236}">
                  <a16:creationId xmlns:a16="http://schemas.microsoft.com/office/drawing/2014/main" id="{FA80813C-5912-43BF-BD23-F9DFF568AD93}"/>
                </a:ext>
              </a:extLst>
            </p:cNvPr>
            <p:cNvSpPr/>
            <p:nvPr/>
          </p:nvSpPr>
          <p:spPr>
            <a:xfrm>
              <a:off x="5067267" y="2677313"/>
              <a:ext cx="1450549" cy="1263888"/>
            </a:xfrm>
            <a:prstGeom prst="hexagon">
              <a:avLst/>
            </a:prstGeom>
            <a:solidFill>
              <a:srgbClr val="1F497D"/>
            </a:solidFill>
            <a:ln w="12700" cap="flat" cmpd="sng" algn="ctr">
              <a:noFill/>
              <a:prstDash val="solid"/>
              <a:miter lim="800000"/>
            </a:ln>
            <a:effectLst/>
          </p:spPr>
          <p:txBody>
            <a:bodyPr rtlCol="0" anchor="ctr"/>
            <a:lstStyle/>
            <a:p>
              <a:pPr algn="ctr">
                <a:defRPr/>
              </a:pPr>
              <a:endParaRPr lang="en-GB" sz="1200" kern="0" dirty="0">
                <a:solidFill>
                  <a:prstClr val="white"/>
                </a:solidFill>
                <a:latin typeface="Arial" panose="020B0604020202020204"/>
              </a:endParaRPr>
            </a:p>
          </p:txBody>
        </p:sp>
        <p:cxnSp>
          <p:nvCxnSpPr>
            <p:cNvPr id="49" name="Straight Connector 48">
              <a:extLst>
                <a:ext uri="{FF2B5EF4-FFF2-40B4-BE49-F238E27FC236}">
                  <a16:creationId xmlns:a16="http://schemas.microsoft.com/office/drawing/2014/main" id="{A799D518-239C-463C-A9F7-6C178912A32D}"/>
                </a:ext>
              </a:extLst>
            </p:cNvPr>
            <p:cNvCxnSpPr>
              <a:cxnSpLocks/>
            </p:cNvCxnSpPr>
            <p:nvPr/>
          </p:nvCxnSpPr>
          <p:spPr>
            <a:xfrm>
              <a:off x="3905780" y="1663122"/>
              <a:ext cx="0" cy="3937576"/>
            </a:xfrm>
            <a:prstGeom prst="line">
              <a:avLst/>
            </a:prstGeom>
            <a:noFill/>
            <a:ln w="19050" cap="flat" cmpd="sng" algn="ctr">
              <a:solidFill>
                <a:sysClr val="window" lastClr="FFFFFF">
                  <a:alpha val="50000"/>
                </a:sysClr>
              </a:solidFill>
              <a:prstDash val="solid"/>
              <a:miter lim="800000"/>
            </a:ln>
            <a:effectLst/>
          </p:spPr>
        </p:cxnSp>
        <p:cxnSp>
          <p:nvCxnSpPr>
            <p:cNvPr id="50" name="Straight Connector 49">
              <a:extLst>
                <a:ext uri="{FF2B5EF4-FFF2-40B4-BE49-F238E27FC236}">
                  <a16:creationId xmlns:a16="http://schemas.microsoft.com/office/drawing/2014/main" id="{81A0CC7E-5A0D-4F94-A515-851042AD89FD}"/>
                </a:ext>
              </a:extLst>
            </p:cNvPr>
            <p:cNvCxnSpPr>
              <a:cxnSpLocks/>
            </p:cNvCxnSpPr>
            <p:nvPr/>
          </p:nvCxnSpPr>
          <p:spPr>
            <a:xfrm>
              <a:off x="7625822" y="1176393"/>
              <a:ext cx="0" cy="3137281"/>
            </a:xfrm>
            <a:prstGeom prst="line">
              <a:avLst/>
            </a:prstGeom>
            <a:noFill/>
            <a:ln w="19050" cap="flat" cmpd="sng" algn="ctr">
              <a:solidFill>
                <a:srgbClr val="13B5EA">
                  <a:alpha val="50000"/>
                </a:srgbClr>
              </a:solidFill>
              <a:prstDash val="solid"/>
              <a:miter lim="800000"/>
            </a:ln>
            <a:effectLst/>
          </p:spPr>
        </p:cxnSp>
        <p:pic>
          <p:nvPicPr>
            <p:cNvPr id="51" name="Graphic 50" descr="Downward trend">
              <a:extLst>
                <a:ext uri="{FF2B5EF4-FFF2-40B4-BE49-F238E27FC236}">
                  <a16:creationId xmlns:a16="http://schemas.microsoft.com/office/drawing/2014/main" id="{DD75B61A-0B7A-4241-B6D9-14C60457EBC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511416" y="2813039"/>
              <a:ext cx="1130554" cy="1130554"/>
            </a:xfrm>
            <a:prstGeom prst="rect">
              <a:avLst/>
            </a:prstGeom>
          </p:spPr>
        </p:pic>
        <p:pic>
          <p:nvPicPr>
            <p:cNvPr id="52" name="Graphic 51" descr="Downward trend">
              <a:extLst>
                <a:ext uri="{FF2B5EF4-FFF2-40B4-BE49-F238E27FC236}">
                  <a16:creationId xmlns:a16="http://schemas.microsoft.com/office/drawing/2014/main" id="{D713EAE8-2222-4262-9C66-2456049482F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6200000">
              <a:off x="5193088" y="2723489"/>
              <a:ext cx="1124659" cy="1124659"/>
            </a:xfrm>
            <a:prstGeom prst="rect">
              <a:avLst/>
            </a:prstGeom>
          </p:spPr>
        </p:pic>
        <p:pic>
          <p:nvPicPr>
            <p:cNvPr id="53" name="Picture 52">
              <a:extLst>
                <a:ext uri="{FF2B5EF4-FFF2-40B4-BE49-F238E27FC236}">
                  <a16:creationId xmlns:a16="http://schemas.microsoft.com/office/drawing/2014/main" id="{EF5163AB-F297-4AEB-8B29-4B69C7A898BD}"/>
                </a:ext>
              </a:extLst>
            </p:cNvPr>
            <p:cNvPicPr>
              <a:picLocks noChangeAspect="1"/>
            </p:cNvPicPr>
            <p:nvPr/>
          </p:nvPicPr>
          <p:blipFill>
            <a:blip r:embed="rId5" cstate="email">
              <a:biLevel thresh="50000"/>
              <a:extLst>
                <a:ext uri="{28A0092B-C50C-407E-A947-70E740481C1C}">
                  <a14:useLocalDpi xmlns:a14="http://schemas.microsoft.com/office/drawing/2010/main" val="0"/>
                </a:ext>
              </a:extLst>
            </a:blip>
            <a:stretch>
              <a:fillRect/>
            </a:stretch>
          </p:blipFill>
          <p:spPr>
            <a:xfrm>
              <a:off x="4519495" y="3610423"/>
              <a:ext cx="2422442" cy="2422442"/>
            </a:xfrm>
            <a:prstGeom prst="rect">
              <a:avLst/>
            </a:prstGeom>
          </p:spPr>
        </p:pic>
        <p:sp>
          <p:nvSpPr>
            <p:cNvPr id="54" name="Title 3">
              <a:extLst>
                <a:ext uri="{FF2B5EF4-FFF2-40B4-BE49-F238E27FC236}">
                  <a16:creationId xmlns:a16="http://schemas.microsoft.com/office/drawing/2014/main" id="{627F6CCD-574F-4C05-9B87-F0C7847BD462}"/>
                </a:ext>
              </a:extLst>
            </p:cNvPr>
            <p:cNvSpPr txBox="1">
              <a:spLocks/>
            </p:cNvSpPr>
            <p:nvPr/>
          </p:nvSpPr>
          <p:spPr>
            <a:xfrm>
              <a:off x="4635981" y="1176371"/>
              <a:ext cx="2315329" cy="1107996"/>
            </a:xfrm>
            <a:prstGeom prst="rect">
              <a:avLst/>
            </a:prstGeom>
          </p:spPr>
          <p:txBody>
            <a:bodyPr wrap="square" lIns="0" rIns="0">
              <a:spAutoFit/>
            </a:bodyPr>
            <a:lstStyle>
              <a:lvl1pPr marL="0" algn="l" defTabSz="914400" rtl="0" eaLnBrk="1" latinLnBrk="0" hangingPunct="1">
                <a:lnSpc>
                  <a:spcPct val="90000"/>
                </a:lnSpc>
                <a:spcBef>
                  <a:spcPct val="0"/>
                </a:spcBef>
                <a:buNone/>
                <a:defRPr lang="en-GB" sz="2400" b="1" kern="1200" dirty="0">
                  <a:solidFill>
                    <a:schemeClr val="accent1"/>
                  </a:solidFill>
                  <a:latin typeface="+mj-lt"/>
                  <a:ea typeface="+mj-ea"/>
                  <a:cs typeface="+mj-cs"/>
                </a:defRPr>
              </a:lvl1pPr>
            </a:lstStyle>
            <a:p>
              <a:pPr algn="ctr" defTabSz="685800">
                <a:lnSpc>
                  <a:spcPct val="100000"/>
                </a:lnSpc>
                <a:spcBef>
                  <a:spcPts val="0"/>
                </a:spcBef>
                <a:defRPr/>
              </a:pPr>
              <a:r>
                <a:rPr lang="en-US" dirty="0">
                  <a:solidFill>
                    <a:prstClr val="white"/>
                  </a:solidFill>
                  <a:latin typeface="Arial" panose="020B0604020202020204"/>
                </a:rPr>
                <a:t>Sites in </a:t>
              </a:r>
              <a:br>
                <a:rPr lang="en-US" dirty="0">
                  <a:solidFill>
                    <a:prstClr val="white"/>
                  </a:solidFill>
                  <a:latin typeface="Arial" panose="020B0604020202020204"/>
                </a:rPr>
              </a:br>
              <a:r>
                <a:rPr lang="en-US" dirty="0">
                  <a:solidFill>
                    <a:prstClr val="white"/>
                  </a:solidFill>
                  <a:latin typeface="Arial" panose="020B0604020202020204"/>
                </a:rPr>
                <a:t>Compliance</a:t>
              </a:r>
              <a:endParaRPr lang="en-US" b="0" dirty="0">
                <a:solidFill>
                  <a:prstClr val="white"/>
                </a:solidFill>
                <a:latin typeface="Arial" panose="020B0604020202020204"/>
              </a:endParaRPr>
            </a:p>
          </p:txBody>
        </p:sp>
        <p:cxnSp>
          <p:nvCxnSpPr>
            <p:cNvPr id="55" name="Straight Connector 54">
              <a:extLst>
                <a:ext uri="{FF2B5EF4-FFF2-40B4-BE49-F238E27FC236}">
                  <a16:creationId xmlns:a16="http://schemas.microsoft.com/office/drawing/2014/main" id="{4D43F614-1928-4054-A44E-E3716903E105}"/>
                </a:ext>
              </a:extLst>
            </p:cNvPr>
            <p:cNvCxnSpPr>
              <a:cxnSpLocks/>
            </p:cNvCxnSpPr>
            <p:nvPr/>
          </p:nvCxnSpPr>
          <p:spPr>
            <a:xfrm>
              <a:off x="7656827" y="1663122"/>
              <a:ext cx="0" cy="3937576"/>
            </a:xfrm>
            <a:prstGeom prst="line">
              <a:avLst/>
            </a:prstGeom>
            <a:noFill/>
            <a:ln w="19050" cap="flat" cmpd="sng" algn="ctr">
              <a:solidFill>
                <a:sysClr val="window" lastClr="FFFFFF">
                  <a:alpha val="50000"/>
                </a:sysClr>
              </a:solidFill>
              <a:prstDash val="solid"/>
              <a:miter lim="800000"/>
            </a:ln>
            <a:effectLst/>
          </p:spPr>
        </p:cxnSp>
        <p:sp>
          <p:nvSpPr>
            <p:cNvPr id="56" name="TextBox 55">
              <a:extLst>
                <a:ext uri="{FF2B5EF4-FFF2-40B4-BE49-F238E27FC236}">
                  <a16:creationId xmlns:a16="http://schemas.microsoft.com/office/drawing/2014/main" id="{59220D38-BAC2-46F7-B9C6-47333F975FBC}"/>
                </a:ext>
              </a:extLst>
            </p:cNvPr>
            <p:cNvSpPr txBox="1"/>
            <p:nvPr/>
          </p:nvSpPr>
          <p:spPr>
            <a:xfrm>
              <a:off x="7322679" y="4257727"/>
              <a:ext cx="4361976" cy="1231107"/>
            </a:xfrm>
            <a:prstGeom prst="rect">
              <a:avLst/>
            </a:prstGeom>
            <a:noFill/>
          </p:spPr>
          <p:txBody>
            <a:bodyPr wrap="square" rtlCol="0">
              <a:spAutoFit/>
            </a:bodyPr>
            <a:lstStyle/>
            <a:p>
              <a:pPr algn="ctr">
                <a:defRPr/>
              </a:pPr>
              <a:r>
                <a:rPr lang="en-US" sz="2700" b="1" kern="0" dirty="0">
                  <a:solidFill>
                    <a:prstClr val="white"/>
                  </a:solidFill>
                </a:rPr>
                <a:t>5-10 hours</a:t>
              </a:r>
            </a:p>
            <a:p>
              <a:pPr algn="ctr">
                <a:defRPr/>
              </a:pPr>
              <a:r>
                <a:rPr lang="en-US" sz="2700" b="1" kern="0" dirty="0">
                  <a:solidFill>
                    <a:prstClr val="white"/>
                  </a:solidFill>
                </a:rPr>
                <a:t>per week</a:t>
              </a:r>
            </a:p>
          </p:txBody>
        </p:sp>
        <p:sp>
          <p:nvSpPr>
            <p:cNvPr id="57" name="Hexagon 56">
              <a:extLst>
                <a:ext uri="{FF2B5EF4-FFF2-40B4-BE49-F238E27FC236}">
                  <a16:creationId xmlns:a16="http://schemas.microsoft.com/office/drawing/2014/main" id="{65BC759C-7555-4279-9B10-A9BFECEB91EA}"/>
                </a:ext>
              </a:extLst>
            </p:cNvPr>
            <p:cNvSpPr/>
            <p:nvPr/>
          </p:nvSpPr>
          <p:spPr>
            <a:xfrm>
              <a:off x="8779235" y="2676847"/>
              <a:ext cx="1450549" cy="1263888"/>
            </a:xfrm>
            <a:prstGeom prst="hexagon">
              <a:avLst/>
            </a:prstGeom>
            <a:solidFill>
              <a:srgbClr val="1F497D"/>
            </a:solidFill>
            <a:ln w="12700" cap="flat" cmpd="sng" algn="ctr">
              <a:noFill/>
              <a:prstDash val="solid"/>
              <a:miter lim="800000"/>
            </a:ln>
            <a:effectLst/>
          </p:spPr>
          <p:txBody>
            <a:bodyPr rtlCol="0" anchor="ctr"/>
            <a:lstStyle/>
            <a:p>
              <a:pPr algn="ctr">
                <a:defRPr/>
              </a:pPr>
              <a:endParaRPr lang="en-GB" sz="1200" kern="0" dirty="0">
                <a:solidFill>
                  <a:prstClr val="white"/>
                </a:solidFill>
                <a:latin typeface="Arial" panose="020B0604020202020204"/>
              </a:endParaRPr>
            </a:p>
          </p:txBody>
        </p:sp>
        <p:pic>
          <p:nvPicPr>
            <p:cNvPr id="58" name="Graphic 57" descr="Downward trend">
              <a:extLst>
                <a:ext uri="{FF2B5EF4-FFF2-40B4-BE49-F238E27FC236}">
                  <a16:creationId xmlns:a16="http://schemas.microsoft.com/office/drawing/2014/main" id="{FE88156A-DDFA-4894-B07A-98596FA8D94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961253" y="2723488"/>
              <a:ext cx="1130554" cy="1130554"/>
            </a:xfrm>
            <a:prstGeom prst="rect">
              <a:avLst/>
            </a:prstGeom>
          </p:spPr>
        </p:pic>
        <p:sp>
          <p:nvSpPr>
            <p:cNvPr id="59" name="Title 3">
              <a:extLst>
                <a:ext uri="{FF2B5EF4-FFF2-40B4-BE49-F238E27FC236}">
                  <a16:creationId xmlns:a16="http://schemas.microsoft.com/office/drawing/2014/main" id="{CB434A44-8856-46B6-96A4-67FF94695AC0}"/>
                </a:ext>
              </a:extLst>
            </p:cNvPr>
            <p:cNvSpPr txBox="1">
              <a:spLocks/>
            </p:cNvSpPr>
            <p:nvPr/>
          </p:nvSpPr>
          <p:spPr>
            <a:xfrm>
              <a:off x="7936087" y="1248966"/>
              <a:ext cx="2655204" cy="1009507"/>
            </a:xfrm>
            <a:prstGeom prst="rect">
              <a:avLst/>
            </a:prstGeom>
          </p:spPr>
          <p:txBody>
            <a:bodyPr wrap="square" lIns="0" rIns="0">
              <a:spAutoFit/>
            </a:bodyPr>
            <a:lstStyle>
              <a:lvl1pPr marL="0" algn="l" defTabSz="914400" rtl="0" eaLnBrk="1" latinLnBrk="0" hangingPunct="1">
                <a:lnSpc>
                  <a:spcPct val="90000"/>
                </a:lnSpc>
                <a:spcBef>
                  <a:spcPct val="0"/>
                </a:spcBef>
                <a:buNone/>
                <a:defRPr lang="en-GB" sz="2400" b="1" kern="1200" dirty="0">
                  <a:solidFill>
                    <a:schemeClr val="accent1"/>
                  </a:solidFill>
                  <a:latin typeface="+mj-lt"/>
                  <a:ea typeface="+mj-ea"/>
                  <a:cs typeface="+mj-cs"/>
                </a:defRPr>
              </a:lvl1pPr>
            </a:lstStyle>
            <a:p>
              <a:pPr algn="ctr" defTabSz="685800">
                <a:spcAft>
                  <a:spcPts val="450"/>
                </a:spcAft>
                <a:defRPr/>
              </a:pPr>
              <a:r>
                <a:rPr lang="en-US" dirty="0">
                  <a:solidFill>
                    <a:srgbClr val="FFFFFF"/>
                  </a:solidFill>
                  <a:latin typeface="Arial" panose="020B0604020202020204"/>
                </a:rPr>
                <a:t>Reduction in Site Burden</a:t>
              </a:r>
            </a:p>
          </p:txBody>
        </p:sp>
      </p:grpSp>
    </p:spTree>
    <p:extLst>
      <p:ext uri="{BB962C8B-B14F-4D97-AF65-F5344CB8AC3E}">
        <p14:creationId xmlns:p14="http://schemas.microsoft.com/office/powerpoint/2010/main" val="254705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76AFB9E6-9990-40F1-8CB2-75354965536B}"/>
              </a:ext>
            </a:extLst>
          </p:cNvPr>
          <p:cNvGraphicFramePr/>
          <p:nvPr/>
        </p:nvGraphicFramePr>
        <p:xfrm>
          <a:off x="301834" y="925504"/>
          <a:ext cx="7847756" cy="387171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Rectangle 4">
            <a:extLst>
              <a:ext uri="{FF2B5EF4-FFF2-40B4-BE49-F238E27FC236}">
                <a16:creationId xmlns:a16="http://schemas.microsoft.com/office/drawing/2014/main" id="{E4D55FE5-C429-4A01-905D-0C75F1EC1FEC}"/>
              </a:ext>
            </a:extLst>
          </p:cNvPr>
          <p:cNvSpPr/>
          <p:nvPr/>
        </p:nvSpPr>
        <p:spPr>
          <a:xfrm>
            <a:off x="1978862" y="118977"/>
            <a:ext cx="7620356" cy="461665"/>
          </a:xfrm>
          <a:prstGeom prst="rect">
            <a:avLst/>
          </a:prstGeom>
        </p:spPr>
        <p:txBody>
          <a:bodyPr wrap="square">
            <a:spAutoFit/>
          </a:bodyPr>
          <a:lstStyle/>
          <a:p>
            <a:pPr>
              <a:defRPr/>
            </a:pPr>
            <a:r>
              <a:rPr lang="en-US" sz="2400" b="1" kern="0" dirty="0">
                <a:solidFill>
                  <a:schemeClr val="bg1"/>
                </a:solidFill>
                <a:latin typeface="Helvetica" pitchFamily="2" charset="0"/>
              </a:rPr>
              <a:t>Benefits of Right-Sizing Safety Reporting</a:t>
            </a:r>
            <a:endParaRPr lang="en-US" sz="2400" kern="0" dirty="0">
              <a:solidFill>
                <a:schemeClr val="bg1"/>
              </a:solidFill>
            </a:endParaRPr>
          </a:p>
        </p:txBody>
      </p:sp>
    </p:spTree>
    <p:extLst>
      <p:ext uri="{BB962C8B-B14F-4D97-AF65-F5344CB8AC3E}">
        <p14:creationId xmlns:p14="http://schemas.microsoft.com/office/powerpoint/2010/main" val="938132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person using a computer&#10;&#10;Description automatically generated">
            <a:extLst>
              <a:ext uri="{FF2B5EF4-FFF2-40B4-BE49-F238E27FC236}">
                <a16:creationId xmlns:a16="http://schemas.microsoft.com/office/drawing/2014/main" id="{BB02F391-41DC-4F38-B985-FC682DD5FF9A}"/>
              </a:ext>
            </a:extLst>
          </p:cNvPr>
          <p:cNvPicPr>
            <a:picLocks noChangeAspect="1"/>
          </p:cNvPicPr>
          <p:nvPr/>
        </p:nvPicPr>
        <p:blipFill rotWithShape="1">
          <a:blip r:embed="rId3" cstate="email">
            <a:extLst>
              <a:ext uri="{28A0092B-C50C-407E-A947-70E740481C1C}">
                <a14:useLocalDpi xmlns:a14="http://schemas.microsoft.com/office/drawing/2010/main" val="0"/>
              </a:ext>
            </a:extLst>
          </a:blip>
          <a:srcRect/>
          <a:stretch/>
        </p:blipFill>
        <p:spPr>
          <a:xfrm>
            <a:off x="0" y="788276"/>
            <a:ext cx="7914290" cy="4355224"/>
          </a:xfrm>
          <a:prstGeom prst="rect">
            <a:avLst/>
          </a:prstGeom>
        </p:spPr>
      </p:pic>
      <p:sp>
        <p:nvSpPr>
          <p:cNvPr id="12" name="Rectangle 11">
            <a:extLst>
              <a:ext uri="{FF2B5EF4-FFF2-40B4-BE49-F238E27FC236}">
                <a16:creationId xmlns:a16="http://schemas.microsoft.com/office/drawing/2014/main" id="{18DC7563-083D-409E-8829-F10F2B28D78E}"/>
              </a:ext>
            </a:extLst>
          </p:cNvPr>
          <p:cNvSpPr/>
          <p:nvPr/>
        </p:nvSpPr>
        <p:spPr>
          <a:xfrm>
            <a:off x="0" y="767255"/>
            <a:ext cx="7956331" cy="4376245"/>
          </a:xfrm>
          <a:prstGeom prst="rect">
            <a:avLst/>
          </a:prstGeom>
          <a:solidFill>
            <a:srgbClr val="026CB6">
              <a:alpha val="71000"/>
            </a:srgbClr>
          </a:solidFill>
          <a:ln w="12700" cap="flat" cmpd="sng" algn="ctr">
            <a:noFill/>
            <a:prstDash val="dash"/>
            <a:miter lim="800000"/>
          </a:ln>
          <a:effectLst/>
        </p:spPr>
        <p:txBody>
          <a:bodyPr rtlCol="0" anchor="ctr"/>
          <a:lstStyle/>
          <a:p>
            <a:pPr algn="ctr">
              <a:defRPr/>
            </a:pPr>
            <a:endParaRPr lang="en-GB" sz="1350" kern="0" dirty="0">
              <a:solidFill>
                <a:prstClr val="white"/>
              </a:solidFill>
              <a:latin typeface="Arial" panose="020B0604020202020204"/>
            </a:endParaRPr>
          </a:p>
        </p:txBody>
      </p:sp>
      <p:sp>
        <p:nvSpPr>
          <p:cNvPr id="13" name="Title 1">
            <a:extLst>
              <a:ext uri="{FF2B5EF4-FFF2-40B4-BE49-F238E27FC236}">
                <a16:creationId xmlns:a16="http://schemas.microsoft.com/office/drawing/2014/main" id="{F035886C-5513-4215-9CF7-3D623564BC5E}"/>
              </a:ext>
            </a:extLst>
          </p:cNvPr>
          <p:cNvSpPr txBox="1">
            <a:spLocks/>
          </p:cNvSpPr>
          <p:nvPr/>
        </p:nvSpPr>
        <p:spPr>
          <a:xfrm>
            <a:off x="411414" y="2032401"/>
            <a:ext cx="8321172" cy="1273056"/>
          </a:xfrm>
          <a:prstGeom prst="rect">
            <a:avLst/>
          </a:prstGeom>
        </p:spPr>
        <p:txBody>
          <a:bodyPr vert="horz" lIns="0" tIns="34290" rIns="0" bIns="34290" rtlCol="0" anchor="ctr">
            <a:noAutofit/>
          </a:bodyPr>
          <a:lstStyle>
            <a:lvl1pPr marL="0" algn="l" defTabSz="914400" rtl="0" eaLnBrk="1" latinLnBrk="0" hangingPunct="1">
              <a:lnSpc>
                <a:spcPct val="90000"/>
              </a:lnSpc>
              <a:spcBef>
                <a:spcPct val="0"/>
              </a:spcBef>
              <a:buNone/>
              <a:defRPr lang="en-GB" sz="2400" b="1" kern="1200" dirty="0">
                <a:solidFill>
                  <a:schemeClr val="accent1"/>
                </a:solidFill>
                <a:latin typeface="+mj-lt"/>
                <a:ea typeface="+mj-ea"/>
                <a:cs typeface="+mj-cs"/>
              </a:defRPr>
            </a:lvl1pPr>
          </a:lstStyle>
          <a:p>
            <a:pPr algn="ctr" defTabSz="685800">
              <a:defRPr/>
            </a:pPr>
            <a:r>
              <a:rPr lang="en-US" sz="3300" dirty="0">
                <a:solidFill>
                  <a:prstClr val="white"/>
                </a:solidFill>
                <a:latin typeface="Arial" panose="020B0604020202020204"/>
              </a:rPr>
              <a:t>Time For Action</a:t>
            </a:r>
          </a:p>
          <a:p>
            <a:pPr algn="ctr" defTabSz="685800">
              <a:defRPr/>
            </a:pPr>
            <a:endParaRPr lang="en-US" sz="4050" dirty="0">
              <a:solidFill>
                <a:prstClr val="white"/>
              </a:solidFill>
              <a:latin typeface="Helvetica" pitchFamily="2" charset="0"/>
            </a:endParaRPr>
          </a:p>
        </p:txBody>
      </p:sp>
    </p:spTree>
    <p:extLst>
      <p:ext uri="{BB962C8B-B14F-4D97-AF65-F5344CB8AC3E}">
        <p14:creationId xmlns:p14="http://schemas.microsoft.com/office/powerpoint/2010/main" val="2433421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934303A7-2EF6-CD45-B8D0-0AADBC1C6BCE}"/>
              </a:ext>
            </a:extLst>
          </p:cNvPr>
          <p:cNvPicPr>
            <a:picLocks noChangeAspect="1"/>
          </p:cNvPicPr>
          <p:nvPr/>
        </p:nvPicPr>
        <p:blipFill rotWithShape="1">
          <a:blip r:embed="rId3" cstate="email">
            <a:extLst>
              <a:ext uri="{28A0092B-C50C-407E-A947-70E740481C1C}">
                <a14:useLocalDpi xmlns:a14="http://schemas.microsoft.com/office/drawing/2010/main" val="0"/>
              </a:ext>
            </a:extLst>
          </a:blip>
          <a:srcRect/>
          <a:stretch/>
        </p:blipFill>
        <p:spPr>
          <a:xfrm>
            <a:off x="0" y="0"/>
            <a:ext cx="9144000" cy="5143500"/>
          </a:xfrm>
          <a:prstGeom prst="rect">
            <a:avLst/>
          </a:prstGeom>
        </p:spPr>
      </p:pic>
      <p:sp>
        <p:nvSpPr>
          <p:cNvPr id="8" name="Rectangle 7">
            <a:extLst>
              <a:ext uri="{FF2B5EF4-FFF2-40B4-BE49-F238E27FC236}">
                <a16:creationId xmlns:a16="http://schemas.microsoft.com/office/drawing/2014/main" id="{AAE23424-123B-C44E-AD4A-36B2EE09EC51}"/>
              </a:ext>
            </a:extLst>
          </p:cNvPr>
          <p:cNvSpPr/>
          <p:nvPr/>
        </p:nvSpPr>
        <p:spPr>
          <a:xfrm>
            <a:off x="0" y="1"/>
            <a:ext cx="9144000" cy="5143500"/>
          </a:xfrm>
          <a:prstGeom prst="rect">
            <a:avLst/>
          </a:prstGeom>
          <a:solidFill>
            <a:srgbClr val="026CB6">
              <a:alpha val="71000"/>
            </a:srgbClr>
          </a:solidFill>
          <a:ln w="12700" cap="flat" cmpd="sng" algn="ctr">
            <a:noFill/>
            <a:prstDash val="dash"/>
            <a:miter lim="800000"/>
          </a:ln>
          <a:effectLst/>
        </p:spPr>
        <p:txBody>
          <a:bodyPr rtlCol="0" anchor="ctr"/>
          <a:lstStyle/>
          <a:p>
            <a:pPr algn="ctr">
              <a:defRPr/>
            </a:pPr>
            <a:endParaRPr lang="en-GB" sz="1350" kern="0" dirty="0">
              <a:solidFill>
                <a:prstClr val="white"/>
              </a:solidFill>
              <a:latin typeface="Arial" panose="020B0604020202020204"/>
            </a:endParaRPr>
          </a:p>
        </p:txBody>
      </p:sp>
      <p:pic>
        <p:nvPicPr>
          <p:cNvPr id="28" name="Picture 27">
            <a:extLst>
              <a:ext uri="{FF2B5EF4-FFF2-40B4-BE49-F238E27FC236}">
                <a16:creationId xmlns:a16="http://schemas.microsoft.com/office/drawing/2014/main" id="{F2E8337D-F001-3B44-9151-63DD6BD25D8E}"/>
              </a:ext>
            </a:extLst>
          </p:cNvPr>
          <p:cNvPicPr>
            <a:picLocks noChangeAspect="1"/>
          </p:cNvPicPr>
          <p:nvPr/>
        </p:nvPicPr>
        <p:blipFill rotWithShape="1">
          <a:blip r:embed="rId4"/>
          <a:srcRect l="15498" t="40256"/>
          <a:stretch/>
        </p:blipFill>
        <p:spPr>
          <a:xfrm>
            <a:off x="0" y="0"/>
            <a:ext cx="3709225" cy="2032401"/>
          </a:xfrm>
          <a:prstGeom prst="rect">
            <a:avLst/>
          </a:prstGeom>
        </p:spPr>
      </p:pic>
      <p:pic>
        <p:nvPicPr>
          <p:cNvPr id="30" name="Picture 29">
            <a:extLst>
              <a:ext uri="{FF2B5EF4-FFF2-40B4-BE49-F238E27FC236}">
                <a16:creationId xmlns:a16="http://schemas.microsoft.com/office/drawing/2014/main" id="{4F28ECA0-DA41-9247-849E-B86A101E3D55}"/>
              </a:ext>
            </a:extLst>
          </p:cNvPr>
          <p:cNvPicPr>
            <a:picLocks noChangeAspect="1"/>
          </p:cNvPicPr>
          <p:nvPr/>
        </p:nvPicPr>
        <p:blipFill rotWithShape="1">
          <a:blip r:embed="rId5"/>
          <a:srcRect r="16148" b="20393"/>
          <a:stretch/>
        </p:blipFill>
        <p:spPr>
          <a:xfrm>
            <a:off x="5122884" y="2188846"/>
            <a:ext cx="4021117" cy="2954655"/>
          </a:xfrm>
          <a:prstGeom prst="rect">
            <a:avLst/>
          </a:prstGeom>
        </p:spPr>
      </p:pic>
      <p:pic>
        <p:nvPicPr>
          <p:cNvPr id="32" name="Graphic 31">
            <a:extLst>
              <a:ext uri="{FF2B5EF4-FFF2-40B4-BE49-F238E27FC236}">
                <a16:creationId xmlns:a16="http://schemas.microsoft.com/office/drawing/2014/main" id="{8CBE68DE-C441-6F48-AF13-37840F256A24}"/>
              </a:ext>
            </a:extLst>
          </p:cNvPr>
          <p:cNvPicPr>
            <a:picLocks noChangeAspect="1"/>
          </p:cNvPicPr>
          <p:nvPr/>
        </p:nvPicPr>
        <p:blipFill>
          <a:blip r:embed="rId6" cstate="email">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60145" y="739378"/>
            <a:ext cx="658553" cy="512207"/>
          </a:xfrm>
          <a:prstGeom prst="rect">
            <a:avLst/>
          </a:prstGeom>
        </p:spPr>
      </p:pic>
      <p:sp>
        <p:nvSpPr>
          <p:cNvPr id="27" name="Title 1">
            <a:extLst>
              <a:ext uri="{FF2B5EF4-FFF2-40B4-BE49-F238E27FC236}">
                <a16:creationId xmlns:a16="http://schemas.microsoft.com/office/drawing/2014/main" id="{31BB5CE3-6D38-6945-AF63-90F73FA72189}"/>
              </a:ext>
            </a:extLst>
          </p:cNvPr>
          <p:cNvSpPr txBox="1">
            <a:spLocks/>
          </p:cNvSpPr>
          <p:nvPr/>
        </p:nvSpPr>
        <p:spPr>
          <a:xfrm>
            <a:off x="2804721" y="2032401"/>
            <a:ext cx="4328722" cy="956560"/>
          </a:xfrm>
          <a:prstGeom prst="rect">
            <a:avLst/>
          </a:prstGeom>
        </p:spPr>
        <p:txBody>
          <a:bodyPr vert="horz" lIns="0" tIns="34290" rIns="0" bIns="34290" rtlCol="0" anchor="ctr">
            <a:noAutofit/>
          </a:bodyPr>
          <a:lstStyle>
            <a:lvl1pPr marL="0" algn="l" defTabSz="914400" rtl="0" eaLnBrk="1" latinLnBrk="0" hangingPunct="1">
              <a:lnSpc>
                <a:spcPct val="90000"/>
              </a:lnSpc>
              <a:spcBef>
                <a:spcPct val="0"/>
              </a:spcBef>
              <a:buNone/>
              <a:defRPr lang="en-GB" sz="2400" b="1" kern="1200" dirty="0">
                <a:solidFill>
                  <a:schemeClr val="accent1"/>
                </a:solidFill>
                <a:latin typeface="+mj-lt"/>
                <a:ea typeface="+mj-ea"/>
                <a:cs typeface="+mj-cs"/>
              </a:defRPr>
            </a:lvl1pPr>
          </a:lstStyle>
          <a:p>
            <a:r>
              <a:rPr lang="en-GB" sz="3300" dirty="0">
                <a:solidFill>
                  <a:schemeClr val="bg1"/>
                </a:solidFill>
              </a:rPr>
              <a:t>Ask Big Questions</a:t>
            </a:r>
            <a:endParaRPr lang="en-GB" sz="3300" dirty="0">
              <a:solidFill>
                <a:schemeClr val="bg1"/>
              </a:solidFill>
              <a:latin typeface="+mn-lt"/>
            </a:endParaRPr>
          </a:p>
        </p:txBody>
      </p:sp>
    </p:spTree>
    <p:extLst>
      <p:ext uri="{BB962C8B-B14F-4D97-AF65-F5344CB8AC3E}">
        <p14:creationId xmlns:p14="http://schemas.microsoft.com/office/powerpoint/2010/main" val="41494340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1">
            <a:extLst>
              <a:ext uri="{FF2B5EF4-FFF2-40B4-BE49-F238E27FC236}">
                <a16:creationId xmlns:a16="http://schemas.microsoft.com/office/drawing/2014/main" id="{E2F56364-3D3C-4B49-9EC9-0E90078125D4}"/>
              </a:ext>
            </a:extLst>
          </p:cNvPr>
          <p:cNvSpPr>
            <a:spLocks noGrp="1"/>
          </p:cNvSpPr>
          <p:nvPr>
            <p:ph idx="1"/>
          </p:nvPr>
        </p:nvSpPr>
        <p:spPr>
          <a:xfrm>
            <a:off x="609600" y="1092529"/>
            <a:ext cx="10208964" cy="5130140"/>
          </a:xfrm>
        </p:spPr>
        <p:txBody>
          <a:bodyPr/>
          <a:lstStyle/>
          <a:p>
            <a:pPr>
              <a:buNone/>
            </a:pPr>
            <a:endParaRPr lang="en-US" b="1" dirty="0"/>
          </a:p>
          <a:p>
            <a:pPr>
              <a:buNone/>
            </a:pPr>
            <a:r>
              <a:rPr lang="en-US" b="1" dirty="0"/>
              <a:t>Steven Beales</a:t>
            </a:r>
          </a:p>
          <a:p>
            <a:pPr>
              <a:buNone/>
            </a:pPr>
            <a:r>
              <a:rPr lang="en-US" dirty="0"/>
              <a:t>SVP, Scientific and Regulatory</a:t>
            </a:r>
          </a:p>
          <a:p>
            <a:pPr>
              <a:buNone/>
            </a:pPr>
            <a:r>
              <a:rPr lang="en-US" dirty="0"/>
              <a:t>WCG Clinical</a:t>
            </a:r>
          </a:p>
          <a:p>
            <a:pPr>
              <a:buNone/>
            </a:pPr>
            <a:r>
              <a:rPr lang="en-US" sz="2200" i="1" dirty="0"/>
              <a:t>@stevenbeales</a:t>
            </a:r>
          </a:p>
          <a:p>
            <a:pPr>
              <a:buNone/>
            </a:pPr>
            <a:r>
              <a:rPr lang="en-CA" i="1" dirty="0"/>
              <a:t>sbeales@wcgclinical.com</a:t>
            </a:r>
          </a:p>
        </p:txBody>
      </p:sp>
      <p:sp>
        <p:nvSpPr>
          <p:cNvPr id="6" name="Rectangle 5">
            <a:extLst>
              <a:ext uri="{FF2B5EF4-FFF2-40B4-BE49-F238E27FC236}">
                <a16:creationId xmlns:a16="http://schemas.microsoft.com/office/drawing/2014/main" id="{8AAAEB17-0035-F849-83BA-4C6128CD4B06}"/>
              </a:ext>
            </a:extLst>
          </p:cNvPr>
          <p:cNvSpPr/>
          <p:nvPr/>
        </p:nvSpPr>
        <p:spPr>
          <a:xfrm>
            <a:off x="1975056" y="84565"/>
            <a:ext cx="2278188" cy="584775"/>
          </a:xfrm>
          <a:prstGeom prst="rect">
            <a:avLst/>
          </a:prstGeom>
        </p:spPr>
        <p:txBody>
          <a:bodyPr wrap="none">
            <a:spAutoFit/>
          </a:bodyPr>
          <a:lstStyle/>
          <a:p>
            <a:pPr>
              <a:defRPr/>
            </a:pPr>
            <a:r>
              <a:rPr lang="en-US" sz="3200" b="1" kern="0" dirty="0">
                <a:solidFill>
                  <a:schemeClr val="bg1"/>
                </a:solidFill>
                <a:latin typeface="Helvetica" pitchFamily="2" charset="0"/>
              </a:rPr>
              <a:t>Thank You</a:t>
            </a:r>
            <a:endParaRPr lang="en-US" sz="3200" kern="0" dirty="0">
              <a:solidFill>
                <a:schemeClr val="bg1"/>
              </a:solidFill>
            </a:endParaRPr>
          </a:p>
        </p:txBody>
      </p:sp>
    </p:spTree>
    <p:extLst>
      <p:ext uri="{BB962C8B-B14F-4D97-AF65-F5344CB8AC3E}">
        <p14:creationId xmlns:p14="http://schemas.microsoft.com/office/powerpoint/2010/main" val="13825292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AAE7A1BF-B8FE-214A-87D1-ACEE11B64112}"/>
              </a:ext>
            </a:extLst>
          </p:cNvPr>
          <p:cNvGrpSpPr/>
          <p:nvPr/>
        </p:nvGrpSpPr>
        <p:grpSpPr>
          <a:xfrm>
            <a:off x="412820" y="1033272"/>
            <a:ext cx="8272456" cy="3162300"/>
            <a:chOff x="351715" y="927011"/>
            <a:chExt cx="8272456" cy="3162300"/>
          </a:xfrm>
        </p:grpSpPr>
        <p:sp>
          <p:nvSpPr>
            <p:cNvPr id="20" name="Rectangle 19">
              <a:extLst>
                <a:ext uri="{FF2B5EF4-FFF2-40B4-BE49-F238E27FC236}">
                  <a16:creationId xmlns:a16="http://schemas.microsoft.com/office/drawing/2014/main" id="{113B6DB3-6AD8-4E93-84E1-3CC3A75A5024}"/>
                </a:ext>
              </a:extLst>
            </p:cNvPr>
            <p:cNvSpPr/>
            <p:nvPr/>
          </p:nvSpPr>
          <p:spPr>
            <a:xfrm>
              <a:off x="1236131" y="1193801"/>
              <a:ext cx="3941063" cy="736600"/>
            </a:xfrm>
            <a:prstGeom prst="rect">
              <a:avLst/>
            </a:prstGeom>
            <a:solidFill>
              <a:srgbClr val="026CB6"/>
            </a:solidFill>
            <a:ln w="12700" cap="flat" cmpd="sng" algn="ctr">
              <a:solidFill>
                <a:srgbClr val="026CB6">
                  <a:shade val="50000"/>
                </a:srgbClr>
              </a:solidFill>
              <a:prstDash val="solid"/>
              <a:miter lim="800000"/>
            </a:ln>
            <a:effectLst/>
          </p:spPr>
          <p:txBody>
            <a:bodyPr rtlCol="0" anchor="ctr"/>
            <a:lstStyle/>
            <a:p>
              <a:pPr algn="ctr">
                <a:defRPr/>
              </a:pPr>
              <a:r>
                <a:rPr lang="en-US" sz="2100" b="1" kern="0" dirty="0">
                  <a:solidFill>
                    <a:prstClr val="white"/>
                  </a:solidFill>
                  <a:latin typeface="Arial" panose="020B0604020202020204"/>
                </a:rPr>
                <a:t>Keeping Safe</a:t>
              </a:r>
            </a:p>
          </p:txBody>
        </p:sp>
        <p:sp>
          <p:nvSpPr>
            <p:cNvPr id="21" name="Rectangle 20">
              <a:extLst>
                <a:ext uri="{FF2B5EF4-FFF2-40B4-BE49-F238E27FC236}">
                  <a16:creationId xmlns:a16="http://schemas.microsoft.com/office/drawing/2014/main" id="{47CEF334-F09E-43A3-B9E7-E17953F5FAC7}"/>
                </a:ext>
              </a:extLst>
            </p:cNvPr>
            <p:cNvSpPr/>
            <p:nvPr/>
          </p:nvSpPr>
          <p:spPr>
            <a:xfrm>
              <a:off x="1236131" y="2180167"/>
              <a:ext cx="3941063" cy="736600"/>
            </a:xfrm>
            <a:prstGeom prst="rect">
              <a:avLst/>
            </a:prstGeom>
            <a:solidFill>
              <a:srgbClr val="026CB6"/>
            </a:solidFill>
            <a:ln w="12700" cap="flat" cmpd="sng" algn="ctr">
              <a:solidFill>
                <a:srgbClr val="026CB6">
                  <a:shade val="50000"/>
                </a:srgbClr>
              </a:solidFill>
              <a:prstDash val="solid"/>
              <a:miter lim="800000"/>
            </a:ln>
            <a:effectLst/>
          </p:spPr>
          <p:txBody>
            <a:bodyPr rtlCol="0" anchor="ctr"/>
            <a:lstStyle/>
            <a:p>
              <a:pPr algn="ctr">
                <a:defRPr/>
              </a:pPr>
              <a:r>
                <a:rPr lang="en-US" sz="2100" b="1" kern="0" dirty="0">
                  <a:solidFill>
                    <a:prstClr val="white"/>
                  </a:solidFill>
                  <a:latin typeface="Arial" panose="020B0604020202020204"/>
                </a:rPr>
                <a:t>Staying Connected</a:t>
              </a:r>
            </a:p>
          </p:txBody>
        </p:sp>
        <p:sp>
          <p:nvSpPr>
            <p:cNvPr id="22" name="Rectangle 21">
              <a:extLst>
                <a:ext uri="{FF2B5EF4-FFF2-40B4-BE49-F238E27FC236}">
                  <a16:creationId xmlns:a16="http://schemas.microsoft.com/office/drawing/2014/main" id="{A0010B52-F10C-42B4-8C37-25B7910E246F}"/>
                </a:ext>
              </a:extLst>
            </p:cNvPr>
            <p:cNvSpPr/>
            <p:nvPr/>
          </p:nvSpPr>
          <p:spPr>
            <a:xfrm>
              <a:off x="1236131" y="3166533"/>
              <a:ext cx="3941063" cy="736600"/>
            </a:xfrm>
            <a:prstGeom prst="rect">
              <a:avLst/>
            </a:prstGeom>
            <a:solidFill>
              <a:srgbClr val="026CB6"/>
            </a:solidFill>
            <a:ln w="12700" cap="flat" cmpd="sng" algn="ctr">
              <a:solidFill>
                <a:srgbClr val="026CB6">
                  <a:shade val="50000"/>
                </a:srgbClr>
              </a:solidFill>
              <a:prstDash val="solid"/>
              <a:miter lim="800000"/>
            </a:ln>
            <a:effectLst/>
          </p:spPr>
          <p:txBody>
            <a:bodyPr rtlCol="0" anchor="ctr"/>
            <a:lstStyle/>
            <a:p>
              <a:pPr algn="ctr">
                <a:defRPr/>
              </a:pPr>
              <a:r>
                <a:rPr lang="en-US" sz="2100" b="1" kern="0" dirty="0">
                  <a:solidFill>
                    <a:prstClr val="white"/>
                  </a:solidFill>
                  <a:latin typeface="Arial" panose="020B0604020202020204"/>
                </a:rPr>
                <a:t>Changing for the Better</a:t>
              </a:r>
            </a:p>
          </p:txBody>
        </p:sp>
        <p:grpSp>
          <p:nvGrpSpPr>
            <p:cNvPr id="23" name="Group 22">
              <a:extLst>
                <a:ext uri="{FF2B5EF4-FFF2-40B4-BE49-F238E27FC236}">
                  <a16:creationId xmlns:a16="http://schemas.microsoft.com/office/drawing/2014/main" id="{9A006488-4C29-4454-9EAE-3409B3DB4CF4}"/>
                </a:ext>
              </a:extLst>
            </p:cNvPr>
            <p:cNvGrpSpPr/>
            <p:nvPr/>
          </p:nvGrpSpPr>
          <p:grpSpPr>
            <a:xfrm>
              <a:off x="351715" y="3074324"/>
              <a:ext cx="1079441" cy="921017"/>
              <a:chOff x="5085723" y="3084333"/>
              <a:chExt cx="611290" cy="526974"/>
            </a:xfrm>
          </p:grpSpPr>
          <p:sp>
            <p:nvSpPr>
              <p:cNvPr id="24" name="Hexagon 23">
                <a:extLst>
                  <a:ext uri="{FF2B5EF4-FFF2-40B4-BE49-F238E27FC236}">
                    <a16:creationId xmlns:a16="http://schemas.microsoft.com/office/drawing/2014/main" id="{F7E2C041-D62D-4333-9C3A-2C27C44820BB}"/>
                  </a:ext>
                </a:extLst>
              </p:cNvPr>
              <p:cNvSpPr/>
              <p:nvPr/>
            </p:nvSpPr>
            <p:spPr>
              <a:xfrm>
                <a:off x="5085723" y="3084333"/>
                <a:ext cx="611290" cy="526974"/>
              </a:xfrm>
              <a:prstGeom prst="hexagon">
                <a:avLst/>
              </a:prstGeom>
              <a:solidFill>
                <a:sysClr val="window" lastClr="FFFFFF"/>
              </a:solidFill>
              <a:ln w="19050" cap="flat" cmpd="sng" algn="ctr">
                <a:solidFill>
                  <a:srgbClr val="1F497D"/>
                </a:solidFill>
                <a:prstDash val="solid"/>
                <a:miter lim="800000"/>
              </a:ln>
              <a:effectLst/>
            </p:spPr>
            <p:txBody>
              <a:bodyPr rtlCol="0" anchor="ctr"/>
              <a:lstStyle/>
              <a:p>
                <a:pPr algn="ctr">
                  <a:defRPr/>
                </a:pPr>
                <a:endParaRPr lang="en-GB" sz="1350" kern="0" dirty="0">
                  <a:solidFill>
                    <a:prstClr val="black">
                      <a:lumMod val="65000"/>
                      <a:lumOff val="35000"/>
                    </a:prstClr>
                  </a:solidFill>
                  <a:latin typeface="Arial" panose="020B0604020202020204"/>
                </a:endParaRPr>
              </a:p>
            </p:txBody>
          </p:sp>
          <p:pic>
            <p:nvPicPr>
              <p:cNvPr id="25" name="Graphic 24" descr="Bullseye">
                <a:extLst>
                  <a:ext uri="{FF2B5EF4-FFF2-40B4-BE49-F238E27FC236}">
                    <a16:creationId xmlns:a16="http://schemas.microsoft.com/office/drawing/2014/main" id="{EA3FD0B3-6AD4-44DA-AB24-DA7D18573AD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24297" y="3179019"/>
                <a:ext cx="334142" cy="337601"/>
              </a:xfrm>
              <a:prstGeom prst="rect">
                <a:avLst/>
              </a:prstGeom>
            </p:spPr>
          </p:pic>
        </p:grpSp>
        <p:grpSp>
          <p:nvGrpSpPr>
            <p:cNvPr id="26" name="Group 25">
              <a:extLst>
                <a:ext uri="{FF2B5EF4-FFF2-40B4-BE49-F238E27FC236}">
                  <a16:creationId xmlns:a16="http://schemas.microsoft.com/office/drawing/2014/main" id="{D3B34EEA-3911-436D-A0FC-9A7D438712B2}"/>
                </a:ext>
              </a:extLst>
            </p:cNvPr>
            <p:cNvGrpSpPr/>
            <p:nvPr/>
          </p:nvGrpSpPr>
          <p:grpSpPr>
            <a:xfrm>
              <a:off x="351715" y="1107727"/>
              <a:ext cx="1079441" cy="908747"/>
              <a:chOff x="2263445" y="1870205"/>
              <a:chExt cx="611290" cy="526974"/>
            </a:xfrm>
          </p:grpSpPr>
          <p:sp>
            <p:nvSpPr>
              <p:cNvPr id="27" name="Hexagon 26">
                <a:extLst>
                  <a:ext uri="{FF2B5EF4-FFF2-40B4-BE49-F238E27FC236}">
                    <a16:creationId xmlns:a16="http://schemas.microsoft.com/office/drawing/2014/main" id="{FA0391A4-6E2D-4964-AEE7-FB9D33F808F7}"/>
                  </a:ext>
                </a:extLst>
              </p:cNvPr>
              <p:cNvSpPr/>
              <p:nvPr/>
            </p:nvSpPr>
            <p:spPr>
              <a:xfrm>
                <a:off x="2263445" y="1870205"/>
                <a:ext cx="611290" cy="526974"/>
              </a:xfrm>
              <a:prstGeom prst="hexagon">
                <a:avLst/>
              </a:prstGeom>
              <a:solidFill>
                <a:sysClr val="window" lastClr="FFFFFF"/>
              </a:solidFill>
              <a:ln w="19050" cap="flat" cmpd="sng" algn="ctr">
                <a:solidFill>
                  <a:srgbClr val="1F497D"/>
                </a:solidFill>
                <a:prstDash val="solid"/>
                <a:miter lim="800000"/>
              </a:ln>
              <a:effectLst/>
            </p:spPr>
            <p:txBody>
              <a:bodyPr rtlCol="0" anchor="ctr"/>
              <a:lstStyle/>
              <a:p>
                <a:pPr algn="ctr">
                  <a:defRPr/>
                </a:pPr>
                <a:endParaRPr lang="en-GB" sz="1350" kern="0" dirty="0">
                  <a:solidFill>
                    <a:prstClr val="black">
                      <a:lumMod val="65000"/>
                      <a:lumOff val="35000"/>
                    </a:prstClr>
                  </a:solidFill>
                  <a:latin typeface="Arial" panose="020B0604020202020204"/>
                </a:endParaRPr>
              </a:p>
            </p:txBody>
          </p:sp>
          <p:pic>
            <p:nvPicPr>
              <p:cNvPr id="28" name="Graphic 27" descr="Jail">
                <a:extLst>
                  <a:ext uri="{FF2B5EF4-FFF2-40B4-BE49-F238E27FC236}">
                    <a16:creationId xmlns:a16="http://schemas.microsoft.com/office/drawing/2014/main" id="{279C1D00-4534-4D87-8BEA-A4A694C2893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408243" y="1968986"/>
                <a:ext cx="321694" cy="329413"/>
              </a:xfrm>
              <a:prstGeom prst="rect">
                <a:avLst/>
              </a:prstGeom>
            </p:spPr>
          </p:pic>
        </p:grpSp>
        <p:grpSp>
          <p:nvGrpSpPr>
            <p:cNvPr id="29" name="Group 28">
              <a:extLst>
                <a:ext uri="{FF2B5EF4-FFF2-40B4-BE49-F238E27FC236}">
                  <a16:creationId xmlns:a16="http://schemas.microsoft.com/office/drawing/2014/main" id="{C5351FF0-F22B-4FC9-9997-1E6B11122A52}"/>
                </a:ext>
              </a:extLst>
            </p:cNvPr>
            <p:cNvGrpSpPr/>
            <p:nvPr/>
          </p:nvGrpSpPr>
          <p:grpSpPr>
            <a:xfrm>
              <a:off x="351715" y="2074528"/>
              <a:ext cx="1079441" cy="921017"/>
              <a:chOff x="7908001" y="4279994"/>
              <a:chExt cx="611290" cy="526974"/>
            </a:xfrm>
          </p:grpSpPr>
          <p:sp>
            <p:nvSpPr>
              <p:cNvPr id="30" name="Hexagon 29">
                <a:extLst>
                  <a:ext uri="{FF2B5EF4-FFF2-40B4-BE49-F238E27FC236}">
                    <a16:creationId xmlns:a16="http://schemas.microsoft.com/office/drawing/2014/main" id="{10145398-307E-4354-8189-B317F053CE3E}"/>
                  </a:ext>
                </a:extLst>
              </p:cNvPr>
              <p:cNvSpPr/>
              <p:nvPr/>
            </p:nvSpPr>
            <p:spPr>
              <a:xfrm>
                <a:off x="7908001" y="4279994"/>
                <a:ext cx="611290" cy="526974"/>
              </a:xfrm>
              <a:prstGeom prst="hexagon">
                <a:avLst/>
              </a:prstGeom>
              <a:solidFill>
                <a:sysClr val="window" lastClr="FFFFFF"/>
              </a:solidFill>
              <a:ln w="19050" cap="flat" cmpd="sng" algn="ctr">
                <a:solidFill>
                  <a:srgbClr val="1F497D"/>
                </a:solidFill>
                <a:prstDash val="solid"/>
                <a:miter lim="800000"/>
              </a:ln>
              <a:effectLst/>
            </p:spPr>
            <p:txBody>
              <a:bodyPr rtlCol="0" anchor="ctr"/>
              <a:lstStyle/>
              <a:p>
                <a:pPr algn="ctr">
                  <a:defRPr/>
                </a:pPr>
                <a:endParaRPr lang="en-GB" sz="1350" kern="0" dirty="0">
                  <a:solidFill>
                    <a:prstClr val="black">
                      <a:lumMod val="65000"/>
                      <a:lumOff val="35000"/>
                    </a:prstClr>
                  </a:solidFill>
                  <a:latin typeface="Arial" panose="020B0604020202020204"/>
                </a:endParaRPr>
              </a:p>
            </p:txBody>
          </p:sp>
          <p:pic>
            <p:nvPicPr>
              <p:cNvPr id="31" name="Graphic 30" descr="Business Growth">
                <a:extLst>
                  <a:ext uri="{FF2B5EF4-FFF2-40B4-BE49-F238E27FC236}">
                    <a16:creationId xmlns:a16="http://schemas.microsoft.com/office/drawing/2014/main" id="{AC8C0111-68BB-46D3-8050-97166B34F22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053653" y="4381832"/>
                <a:ext cx="319985" cy="323298"/>
              </a:xfrm>
              <a:prstGeom prst="rect">
                <a:avLst/>
              </a:prstGeom>
            </p:spPr>
          </p:pic>
        </p:grpSp>
        <p:pic>
          <p:nvPicPr>
            <p:cNvPr id="32" name="Picture 31" descr="Foursquare | The Two-Woman Crusade">
              <a:extLst>
                <a:ext uri="{FF2B5EF4-FFF2-40B4-BE49-F238E27FC236}">
                  <a16:creationId xmlns:a16="http://schemas.microsoft.com/office/drawing/2014/main" id="{B8AD979F-C7D3-457B-AB5D-4EEF0F4EA26D}"/>
                </a:ext>
              </a:extLst>
            </p:cNvPr>
            <p:cNvPicPr>
              <a:picLocks noChangeAspect="1"/>
            </p:cNvPicPr>
            <p:nvPr/>
          </p:nvPicPr>
          <p:blipFill>
            <a:blip r:embed="rId9">
              <a:extLst>
                <a:ext uri="{837473B0-CC2E-450A-ABE3-18F120FF3D39}">
                  <a1611:picAttrSrcUrl xmlns:a1611="http://schemas.microsoft.com/office/drawing/2016/11/main" r:id="rId10"/>
                </a:ext>
              </a:extLst>
            </a:blip>
            <a:stretch>
              <a:fillRect/>
            </a:stretch>
          </p:blipFill>
          <p:spPr>
            <a:xfrm>
              <a:off x="5461871" y="927011"/>
              <a:ext cx="3162300" cy="3162300"/>
            </a:xfrm>
            <a:prstGeom prst="rect">
              <a:avLst/>
            </a:prstGeom>
          </p:spPr>
        </p:pic>
      </p:grpSp>
      <p:sp>
        <p:nvSpPr>
          <p:cNvPr id="33" name="Rectangle 32">
            <a:extLst>
              <a:ext uri="{FF2B5EF4-FFF2-40B4-BE49-F238E27FC236}">
                <a16:creationId xmlns:a16="http://schemas.microsoft.com/office/drawing/2014/main" id="{B6D40341-0B5F-474F-AA18-AB200DCCD7AB}"/>
              </a:ext>
            </a:extLst>
          </p:cNvPr>
          <p:cNvSpPr/>
          <p:nvPr/>
        </p:nvSpPr>
        <p:spPr>
          <a:xfrm>
            <a:off x="1978861" y="-227865"/>
            <a:ext cx="7945157" cy="830997"/>
          </a:xfrm>
          <a:prstGeom prst="rect">
            <a:avLst/>
          </a:prstGeom>
        </p:spPr>
        <p:txBody>
          <a:bodyPr wrap="square">
            <a:spAutoFit/>
          </a:bodyPr>
          <a:lstStyle/>
          <a:p>
            <a:pPr>
              <a:defRPr/>
            </a:pPr>
            <a:endParaRPr lang="en-US" sz="2400" b="1" kern="0" dirty="0">
              <a:solidFill>
                <a:schemeClr val="bg1"/>
              </a:solidFill>
              <a:latin typeface="Helvetica" pitchFamily="2" charset="0"/>
            </a:endParaRPr>
          </a:p>
          <a:p>
            <a:pPr>
              <a:defRPr/>
            </a:pPr>
            <a:r>
              <a:rPr lang="en-US" sz="2400" b="1" kern="0" dirty="0">
                <a:solidFill>
                  <a:schemeClr val="bg1"/>
                </a:solidFill>
                <a:latin typeface="Helvetica" pitchFamily="2" charset="0"/>
              </a:rPr>
              <a:t>Stressed About COVID-19? What Can Help</a:t>
            </a:r>
            <a:endParaRPr lang="en-US" sz="2400" kern="0" dirty="0">
              <a:solidFill>
                <a:schemeClr val="bg1"/>
              </a:solidFill>
            </a:endParaRPr>
          </a:p>
        </p:txBody>
      </p:sp>
    </p:spTree>
    <p:extLst>
      <p:ext uri="{BB962C8B-B14F-4D97-AF65-F5344CB8AC3E}">
        <p14:creationId xmlns:p14="http://schemas.microsoft.com/office/powerpoint/2010/main" val="28632439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0" name="Diagram 39">
            <a:extLst>
              <a:ext uri="{FF2B5EF4-FFF2-40B4-BE49-F238E27FC236}">
                <a16:creationId xmlns:a16="http://schemas.microsoft.com/office/drawing/2014/main" id="{BAF2E715-ABE2-E14E-9CA7-26EA91090358}"/>
              </a:ext>
            </a:extLst>
          </p:cNvPr>
          <p:cNvGraphicFramePr/>
          <p:nvPr>
            <p:extLst>
              <p:ext uri="{D42A27DB-BD31-4B8C-83A1-F6EECF244321}">
                <p14:modId xmlns:p14="http://schemas.microsoft.com/office/powerpoint/2010/main" val="2226412948"/>
              </p:ext>
            </p:extLst>
          </p:nvPr>
        </p:nvGraphicFramePr>
        <p:xfrm>
          <a:off x="-562062" y="931177"/>
          <a:ext cx="7038363" cy="405188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Rectangle 5">
            <a:extLst>
              <a:ext uri="{FF2B5EF4-FFF2-40B4-BE49-F238E27FC236}">
                <a16:creationId xmlns:a16="http://schemas.microsoft.com/office/drawing/2014/main" id="{6CF93F8B-9342-4AA2-93A8-160E9C46AADD}"/>
              </a:ext>
            </a:extLst>
          </p:cNvPr>
          <p:cNvSpPr/>
          <p:nvPr/>
        </p:nvSpPr>
        <p:spPr>
          <a:xfrm>
            <a:off x="1978860" y="-227865"/>
            <a:ext cx="8937523" cy="830997"/>
          </a:xfrm>
          <a:prstGeom prst="rect">
            <a:avLst/>
          </a:prstGeom>
        </p:spPr>
        <p:txBody>
          <a:bodyPr wrap="square">
            <a:spAutoFit/>
          </a:bodyPr>
          <a:lstStyle/>
          <a:p>
            <a:pPr>
              <a:defRPr/>
            </a:pPr>
            <a:endParaRPr lang="en-US" sz="2400" b="1" kern="0" dirty="0">
              <a:solidFill>
                <a:srgbClr val="026CB6"/>
              </a:solidFill>
              <a:latin typeface="Helvetica" pitchFamily="2" charset="0"/>
            </a:endParaRPr>
          </a:p>
          <a:p>
            <a:pPr>
              <a:defRPr/>
            </a:pPr>
            <a:r>
              <a:rPr lang="en-US" sz="2400" b="1" kern="0" dirty="0">
                <a:solidFill>
                  <a:schemeClr val="bg1"/>
                </a:solidFill>
                <a:latin typeface="Helvetica" pitchFamily="2" charset="0"/>
              </a:rPr>
              <a:t>Safety Reporting Harmonization Working Group</a:t>
            </a:r>
            <a:endParaRPr lang="en-US" sz="2400" kern="0" dirty="0">
              <a:solidFill>
                <a:schemeClr val="bg1"/>
              </a:solidFill>
            </a:endParaRPr>
          </a:p>
        </p:txBody>
      </p:sp>
      <p:pic>
        <p:nvPicPr>
          <p:cNvPr id="8" name="Picture 7" descr="INCOSE UK | INCOSE UK Groups">
            <a:extLst>
              <a:ext uri="{FF2B5EF4-FFF2-40B4-BE49-F238E27FC236}">
                <a16:creationId xmlns:a16="http://schemas.microsoft.com/office/drawing/2014/main" id="{64949437-7861-4892-BD69-BF69F6306A43}"/>
              </a:ext>
            </a:extLst>
          </p:cNvPr>
          <p:cNvPicPr>
            <a:picLocks noChangeAspect="1"/>
          </p:cNvPicPr>
          <p:nvPr/>
        </p:nvPicPr>
        <p:blipFill>
          <a:blip r:embed="rId8">
            <a:extLst>
              <a:ext uri="{837473B0-CC2E-450A-ABE3-18F120FF3D39}">
                <a1611:picAttrSrcUrl xmlns:a1611="http://schemas.microsoft.com/office/drawing/2016/11/main" r:id="rId9"/>
              </a:ext>
            </a:extLst>
          </a:blip>
          <a:stretch>
            <a:fillRect/>
          </a:stretch>
        </p:blipFill>
        <p:spPr>
          <a:xfrm>
            <a:off x="2079116" y="2373474"/>
            <a:ext cx="1754882" cy="1138533"/>
          </a:xfrm>
          <a:prstGeom prst="rect">
            <a:avLst/>
          </a:prstGeom>
        </p:spPr>
      </p:pic>
      <p:grpSp>
        <p:nvGrpSpPr>
          <p:cNvPr id="2" name="Group 1">
            <a:extLst>
              <a:ext uri="{FF2B5EF4-FFF2-40B4-BE49-F238E27FC236}">
                <a16:creationId xmlns:a16="http://schemas.microsoft.com/office/drawing/2014/main" id="{026AF38F-168C-E547-9AD1-4CAC5811EA52}"/>
              </a:ext>
            </a:extLst>
          </p:cNvPr>
          <p:cNvGrpSpPr/>
          <p:nvPr/>
        </p:nvGrpSpPr>
        <p:grpSpPr>
          <a:xfrm>
            <a:off x="5518598" y="1035784"/>
            <a:ext cx="3162300" cy="3840413"/>
            <a:chOff x="6713496" y="1104539"/>
            <a:chExt cx="4216400" cy="5562919"/>
          </a:xfrm>
        </p:grpSpPr>
        <p:pic>
          <p:nvPicPr>
            <p:cNvPr id="5" name="Picture 4" descr="Foursquare | The Two-Woman Crusade">
              <a:extLst>
                <a:ext uri="{FF2B5EF4-FFF2-40B4-BE49-F238E27FC236}">
                  <a16:creationId xmlns:a16="http://schemas.microsoft.com/office/drawing/2014/main" id="{E96B28A7-9C7B-45DB-9EAC-C3C7FF3EA3D2}"/>
                </a:ext>
              </a:extLst>
            </p:cNvPr>
            <p:cNvPicPr>
              <a:picLocks noChangeAspect="1"/>
            </p:cNvPicPr>
            <p:nvPr/>
          </p:nvPicPr>
          <p:blipFill>
            <a:blip r:embed="rId10">
              <a:extLst>
                <a:ext uri="{837473B0-CC2E-450A-ABE3-18F120FF3D39}">
                  <a1611:picAttrSrcUrl xmlns:a1611="http://schemas.microsoft.com/office/drawing/2016/11/main" r:id="rId11"/>
                </a:ext>
              </a:extLst>
            </a:blip>
            <a:stretch>
              <a:fillRect/>
            </a:stretch>
          </p:blipFill>
          <p:spPr>
            <a:xfrm>
              <a:off x="6713496" y="1477998"/>
              <a:ext cx="4216400" cy="4216400"/>
            </a:xfrm>
            <a:prstGeom prst="rect">
              <a:avLst/>
            </a:prstGeom>
          </p:spPr>
        </p:pic>
        <p:pic>
          <p:nvPicPr>
            <p:cNvPr id="9" name="Picture 8">
              <a:extLst>
                <a:ext uri="{FF2B5EF4-FFF2-40B4-BE49-F238E27FC236}">
                  <a16:creationId xmlns:a16="http://schemas.microsoft.com/office/drawing/2014/main" id="{0FD33B93-26AE-4AE0-9221-DAED786583D8}"/>
                </a:ext>
              </a:extLst>
            </p:cNvPr>
            <p:cNvPicPr>
              <a:picLocks noChangeAspect="1"/>
            </p:cNvPicPr>
            <p:nvPr/>
          </p:nvPicPr>
          <p:blipFill>
            <a:blip r:embed="rId12"/>
            <a:stretch>
              <a:fillRect/>
            </a:stretch>
          </p:blipFill>
          <p:spPr>
            <a:xfrm>
              <a:off x="7039328" y="1246113"/>
              <a:ext cx="1043580" cy="647700"/>
            </a:xfrm>
            <a:prstGeom prst="rect">
              <a:avLst/>
            </a:prstGeom>
          </p:spPr>
        </p:pic>
        <p:pic>
          <p:nvPicPr>
            <p:cNvPr id="10" name="Picture 9">
              <a:extLst>
                <a:ext uri="{FF2B5EF4-FFF2-40B4-BE49-F238E27FC236}">
                  <a16:creationId xmlns:a16="http://schemas.microsoft.com/office/drawing/2014/main" id="{AFD6CD81-4587-455D-A10A-C6592D88A50E}"/>
                </a:ext>
              </a:extLst>
            </p:cNvPr>
            <p:cNvPicPr>
              <a:picLocks noChangeAspect="1"/>
            </p:cNvPicPr>
            <p:nvPr/>
          </p:nvPicPr>
          <p:blipFill>
            <a:blip r:embed="rId13"/>
            <a:stretch>
              <a:fillRect/>
            </a:stretch>
          </p:blipFill>
          <p:spPr>
            <a:xfrm>
              <a:off x="9247069" y="1104539"/>
              <a:ext cx="1281684" cy="803977"/>
            </a:xfrm>
            <a:prstGeom prst="rect">
              <a:avLst/>
            </a:prstGeom>
          </p:spPr>
        </p:pic>
        <p:pic>
          <p:nvPicPr>
            <p:cNvPr id="11" name="Picture 10">
              <a:extLst>
                <a:ext uri="{FF2B5EF4-FFF2-40B4-BE49-F238E27FC236}">
                  <a16:creationId xmlns:a16="http://schemas.microsoft.com/office/drawing/2014/main" id="{4044D97E-60F0-4EFE-AF97-B572CBADF15D}"/>
                </a:ext>
              </a:extLst>
            </p:cNvPr>
            <p:cNvPicPr>
              <a:picLocks noChangeAspect="1"/>
            </p:cNvPicPr>
            <p:nvPr/>
          </p:nvPicPr>
          <p:blipFill>
            <a:blip r:embed="rId14"/>
            <a:stretch>
              <a:fillRect/>
            </a:stretch>
          </p:blipFill>
          <p:spPr>
            <a:xfrm>
              <a:off x="8639643" y="5187908"/>
              <a:ext cx="2222500" cy="1479550"/>
            </a:xfrm>
            <a:prstGeom prst="rect">
              <a:avLst/>
            </a:prstGeom>
          </p:spPr>
        </p:pic>
        <p:pic>
          <p:nvPicPr>
            <p:cNvPr id="12" name="Picture 11">
              <a:extLst>
                <a:ext uri="{FF2B5EF4-FFF2-40B4-BE49-F238E27FC236}">
                  <a16:creationId xmlns:a16="http://schemas.microsoft.com/office/drawing/2014/main" id="{F7F756AA-714A-4970-8DB0-D4BA1A41C579}"/>
                </a:ext>
              </a:extLst>
            </p:cNvPr>
            <p:cNvPicPr>
              <a:picLocks noChangeAspect="1"/>
            </p:cNvPicPr>
            <p:nvPr/>
          </p:nvPicPr>
          <p:blipFill>
            <a:blip r:embed="rId15"/>
            <a:stretch>
              <a:fillRect/>
            </a:stretch>
          </p:blipFill>
          <p:spPr>
            <a:xfrm>
              <a:off x="7044778" y="5638812"/>
              <a:ext cx="1066800" cy="536956"/>
            </a:xfrm>
            <a:prstGeom prst="rect">
              <a:avLst/>
            </a:prstGeom>
          </p:spPr>
        </p:pic>
        <p:pic>
          <p:nvPicPr>
            <p:cNvPr id="13" name="Picture 12">
              <a:extLst>
                <a:ext uri="{FF2B5EF4-FFF2-40B4-BE49-F238E27FC236}">
                  <a16:creationId xmlns:a16="http://schemas.microsoft.com/office/drawing/2014/main" id="{4DE04796-ACF5-4C57-8B54-7634F5ED07AD}"/>
                </a:ext>
              </a:extLst>
            </p:cNvPr>
            <p:cNvPicPr>
              <a:picLocks noChangeAspect="1"/>
            </p:cNvPicPr>
            <p:nvPr/>
          </p:nvPicPr>
          <p:blipFill>
            <a:blip r:embed="rId16"/>
            <a:stretch>
              <a:fillRect/>
            </a:stretch>
          </p:blipFill>
          <p:spPr>
            <a:xfrm>
              <a:off x="7982911" y="3234555"/>
              <a:ext cx="1905000" cy="647700"/>
            </a:xfrm>
            <a:prstGeom prst="rect">
              <a:avLst/>
            </a:prstGeom>
          </p:spPr>
        </p:pic>
      </p:grpSp>
    </p:spTree>
    <p:extLst>
      <p:ext uri="{BB962C8B-B14F-4D97-AF65-F5344CB8AC3E}">
        <p14:creationId xmlns:p14="http://schemas.microsoft.com/office/powerpoint/2010/main" val="2320027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B07FA5A-BB1D-471E-AC11-86F9EC6C8ADC}"/>
              </a:ext>
            </a:extLst>
          </p:cNvPr>
          <p:cNvSpPr/>
          <p:nvPr/>
        </p:nvSpPr>
        <p:spPr>
          <a:xfrm>
            <a:off x="1978862" y="146304"/>
            <a:ext cx="7928828" cy="461665"/>
          </a:xfrm>
          <a:prstGeom prst="rect">
            <a:avLst/>
          </a:prstGeom>
        </p:spPr>
        <p:txBody>
          <a:bodyPr wrap="square">
            <a:spAutoFit/>
          </a:bodyPr>
          <a:lstStyle/>
          <a:p>
            <a:pPr>
              <a:defRPr/>
            </a:pPr>
            <a:r>
              <a:rPr lang="en-US" sz="2400" b="1" kern="0" dirty="0">
                <a:solidFill>
                  <a:schemeClr val="bg1"/>
                </a:solidFill>
                <a:latin typeface="Helvetica" pitchFamily="2" charset="0"/>
              </a:rPr>
              <a:t>What is the Function of Working Group?</a:t>
            </a:r>
          </a:p>
        </p:txBody>
      </p:sp>
      <p:grpSp>
        <p:nvGrpSpPr>
          <p:cNvPr id="2" name="Group 1">
            <a:extLst>
              <a:ext uri="{FF2B5EF4-FFF2-40B4-BE49-F238E27FC236}">
                <a16:creationId xmlns:a16="http://schemas.microsoft.com/office/drawing/2014/main" id="{C4CF40F5-383F-B449-925E-7B9D90A1D88D}"/>
              </a:ext>
            </a:extLst>
          </p:cNvPr>
          <p:cNvGrpSpPr/>
          <p:nvPr/>
        </p:nvGrpSpPr>
        <p:grpSpPr>
          <a:xfrm>
            <a:off x="409764" y="882869"/>
            <a:ext cx="7427951" cy="3931448"/>
            <a:chOff x="3467100" y="1400395"/>
            <a:chExt cx="5257800" cy="4057211"/>
          </a:xfrm>
        </p:grpSpPr>
        <p:sp>
          <p:nvSpPr>
            <p:cNvPr id="42" name="Shape 199">
              <a:extLst>
                <a:ext uri="{FF2B5EF4-FFF2-40B4-BE49-F238E27FC236}">
                  <a16:creationId xmlns:a16="http://schemas.microsoft.com/office/drawing/2014/main" id="{FE308992-CE1E-8B4A-966B-B90C3244E9CA}"/>
                </a:ext>
              </a:extLst>
            </p:cNvPr>
            <p:cNvSpPr/>
            <p:nvPr/>
          </p:nvSpPr>
          <p:spPr>
            <a:xfrm>
              <a:off x="3467100" y="4729044"/>
              <a:ext cx="5257800" cy="728562"/>
            </a:xfrm>
            <a:prstGeom prst="rect">
              <a:avLst/>
            </a:prstGeom>
            <a:solidFill>
              <a:schemeClr val="bg1"/>
            </a:solidFill>
            <a:ln>
              <a:noFill/>
            </a:ln>
            <a:effectLst>
              <a:outerShdw blurRad="40000" dist="23000" dir="5400000" rotWithShape="0">
                <a:srgbClr val="000000">
                  <a:alpha val="34900"/>
                </a:srgbClr>
              </a:outerShdw>
            </a:effectLst>
          </p:spPr>
          <p:txBody>
            <a:bodyPr spcFirstLastPara="1" wrap="square" lIns="51427" tIns="51427" rIns="51427" bIns="51427"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sz="1013" dirty="0"/>
            </a:p>
          </p:txBody>
        </p:sp>
        <p:sp>
          <p:nvSpPr>
            <p:cNvPr id="43" name="Shape 200">
              <a:extLst>
                <a:ext uri="{FF2B5EF4-FFF2-40B4-BE49-F238E27FC236}">
                  <a16:creationId xmlns:a16="http://schemas.microsoft.com/office/drawing/2014/main" id="{2F34DCF4-293A-C241-99B4-BBF9CB1F4617}"/>
                </a:ext>
              </a:extLst>
            </p:cNvPr>
            <p:cNvSpPr txBox="1"/>
            <p:nvPr/>
          </p:nvSpPr>
          <p:spPr>
            <a:xfrm>
              <a:off x="3467100" y="4697848"/>
              <a:ext cx="5257800" cy="393413"/>
            </a:xfrm>
            <a:prstGeom prst="rect">
              <a:avLst/>
            </a:prstGeom>
            <a:solidFill>
              <a:srgbClr val="0070C0"/>
            </a:solidFill>
            <a:ln>
              <a:noFill/>
            </a:ln>
            <a:effectLst>
              <a:outerShdw blurRad="50800" dist="38100" dir="2700000" algn="tl" rotWithShape="0">
                <a:prstClr val="black">
                  <a:alpha val="40000"/>
                </a:prstClr>
              </a:outerShdw>
            </a:effectLst>
          </p:spPr>
          <p:txBody>
            <a:bodyPr spcFirstLastPara="1" wrap="square" lIns="55997" tIns="55997" rIns="55997" bIns="55997"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lnSpc>
                  <a:spcPct val="90000"/>
                </a:lnSpc>
              </a:pPr>
              <a:r>
                <a:rPr lang="en-US" sz="2100" b="1" dirty="0">
                  <a:solidFill>
                    <a:schemeClr val="bg1"/>
                  </a:solidFill>
                  <a:latin typeface="Helvetica" pitchFamily="2" charset="0"/>
                  <a:ea typeface="Arial"/>
                  <a:cs typeface="Arial"/>
                  <a:sym typeface="Arial"/>
                </a:rPr>
                <a:t>Quality Oversight</a:t>
              </a:r>
              <a:endParaRPr sz="2100" b="1" dirty="0">
                <a:solidFill>
                  <a:schemeClr val="bg1"/>
                </a:solidFill>
                <a:latin typeface="Helvetica" pitchFamily="2" charset="0"/>
              </a:endParaRPr>
            </a:p>
          </p:txBody>
        </p:sp>
        <p:sp>
          <p:nvSpPr>
            <p:cNvPr id="44" name="Shape 201">
              <a:extLst>
                <a:ext uri="{FF2B5EF4-FFF2-40B4-BE49-F238E27FC236}">
                  <a16:creationId xmlns:a16="http://schemas.microsoft.com/office/drawing/2014/main" id="{B9BB57B7-AB53-0E47-BF7F-2BE6F855B221}"/>
                </a:ext>
              </a:extLst>
            </p:cNvPr>
            <p:cNvSpPr/>
            <p:nvPr/>
          </p:nvSpPr>
          <p:spPr>
            <a:xfrm>
              <a:off x="3469667" y="5107881"/>
              <a:ext cx="1750950" cy="335149"/>
            </a:xfrm>
            <a:prstGeom prst="rect">
              <a:avLst/>
            </a:prstGeom>
            <a:solidFill>
              <a:schemeClr val="bg1"/>
            </a:solidFill>
            <a:ln w="9525" cap="flat" cmpd="sng">
              <a:solidFill>
                <a:srgbClr val="00AF3E">
                  <a:alpha val="89800"/>
                </a:srgbClr>
              </a:solidFill>
              <a:prstDash val="solid"/>
              <a:round/>
              <a:headEnd type="none" w="sm" len="sm"/>
              <a:tailEnd type="none" w="sm" len="sm"/>
            </a:ln>
          </p:spPr>
          <p:txBody>
            <a:bodyPr spcFirstLastPara="1" wrap="square" lIns="51427" tIns="51427" rIns="51427" bIns="51427"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sz="1013" dirty="0"/>
            </a:p>
          </p:txBody>
        </p:sp>
        <p:sp>
          <p:nvSpPr>
            <p:cNvPr id="45" name="Shape 202">
              <a:extLst>
                <a:ext uri="{FF2B5EF4-FFF2-40B4-BE49-F238E27FC236}">
                  <a16:creationId xmlns:a16="http://schemas.microsoft.com/office/drawing/2014/main" id="{D1AB2E04-235C-2246-9931-4204D54EBE3D}"/>
                </a:ext>
              </a:extLst>
            </p:cNvPr>
            <p:cNvSpPr txBox="1"/>
            <p:nvPr/>
          </p:nvSpPr>
          <p:spPr>
            <a:xfrm>
              <a:off x="3469667" y="5107881"/>
              <a:ext cx="1750950" cy="335149"/>
            </a:xfrm>
            <a:prstGeom prst="rect">
              <a:avLst/>
            </a:prstGeom>
            <a:solidFill>
              <a:schemeClr val="bg1"/>
            </a:solidFill>
            <a:ln>
              <a:noFill/>
            </a:ln>
          </p:spPr>
          <p:txBody>
            <a:bodyPr spcFirstLastPara="1" wrap="square" lIns="55997" tIns="9998" rIns="55997" bIns="9998"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lnSpc>
                  <a:spcPct val="90000"/>
                </a:lnSpc>
              </a:pPr>
              <a:r>
                <a:rPr lang="en-US" sz="1500" b="1" dirty="0">
                  <a:solidFill>
                    <a:schemeClr val="dk1"/>
                  </a:solidFill>
                </a:rPr>
                <a:t>Process and Procedures</a:t>
              </a:r>
              <a:endParaRPr sz="1500" b="1" dirty="0">
                <a:solidFill>
                  <a:schemeClr val="dk1"/>
                </a:solidFill>
                <a:latin typeface="Arial"/>
                <a:ea typeface="Arial"/>
                <a:cs typeface="Arial"/>
                <a:sym typeface="Arial"/>
              </a:endParaRPr>
            </a:p>
          </p:txBody>
        </p:sp>
        <p:sp>
          <p:nvSpPr>
            <p:cNvPr id="46" name="Shape 203">
              <a:extLst>
                <a:ext uri="{FF2B5EF4-FFF2-40B4-BE49-F238E27FC236}">
                  <a16:creationId xmlns:a16="http://schemas.microsoft.com/office/drawing/2014/main" id="{8BB6BA77-9028-F041-94B4-87B6A46F8FC2}"/>
                </a:ext>
              </a:extLst>
            </p:cNvPr>
            <p:cNvSpPr/>
            <p:nvPr/>
          </p:nvSpPr>
          <p:spPr>
            <a:xfrm>
              <a:off x="5220556" y="5107881"/>
              <a:ext cx="1750950" cy="335149"/>
            </a:xfrm>
            <a:prstGeom prst="rect">
              <a:avLst/>
            </a:prstGeom>
            <a:solidFill>
              <a:schemeClr val="bg1"/>
            </a:solidFill>
            <a:ln w="9525" cap="flat" cmpd="sng">
              <a:solidFill>
                <a:srgbClr val="00AF3E">
                  <a:alpha val="89800"/>
                </a:srgbClr>
              </a:solidFill>
              <a:prstDash val="solid"/>
              <a:round/>
              <a:headEnd type="none" w="sm" len="sm"/>
              <a:tailEnd type="none" w="sm" len="sm"/>
            </a:ln>
          </p:spPr>
          <p:txBody>
            <a:bodyPr spcFirstLastPara="1" wrap="square" lIns="51427" tIns="51427" rIns="51427" bIns="51427"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sz="1013" dirty="0"/>
            </a:p>
          </p:txBody>
        </p:sp>
        <p:sp>
          <p:nvSpPr>
            <p:cNvPr id="48" name="Shape 205">
              <a:extLst>
                <a:ext uri="{FF2B5EF4-FFF2-40B4-BE49-F238E27FC236}">
                  <a16:creationId xmlns:a16="http://schemas.microsoft.com/office/drawing/2014/main" id="{AD706EB0-C8D6-394A-A8D8-53CD273F30B8}"/>
                </a:ext>
              </a:extLst>
            </p:cNvPr>
            <p:cNvSpPr/>
            <p:nvPr/>
          </p:nvSpPr>
          <p:spPr>
            <a:xfrm>
              <a:off x="6971444" y="5107881"/>
              <a:ext cx="1750950" cy="335149"/>
            </a:xfrm>
            <a:prstGeom prst="rect">
              <a:avLst/>
            </a:prstGeom>
            <a:solidFill>
              <a:schemeClr val="bg1"/>
            </a:solidFill>
            <a:ln w="9525" cap="flat" cmpd="sng">
              <a:solidFill>
                <a:srgbClr val="00AF3E">
                  <a:alpha val="89800"/>
                </a:srgbClr>
              </a:solidFill>
              <a:prstDash val="solid"/>
              <a:round/>
              <a:headEnd type="none" w="sm" len="sm"/>
              <a:tailEnd type="none" w="sm" len="sm"/>
            </a:ln>
          </p:spPr>
          <p:txBody>
            <a:bodyPr spcFirstLastPara="1" wrap="square" lIns="51427" tIns="51427" rIns="51427" bIns="51427"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sz="1013" dirty="0"/>
            </a:p>
          </p:txBody>
        </p:sp>
        <p:sp>
          <p:nvSpPr>
            <p:cNvPr id="49" name="Shape 206">
              <a:extLst>
                <a:ext uri="{FF2B5EF4-FFF2-40B4-BE49-F238E27FC236}">
                  <a16:creationId xmlns:a16="http://schemas.microsoft.com/office/drawing/2014/main" id="{AF42CAB6-131D-1F4D-B255-FD10B127DFDD}"/>
                </a:ext>
              </a:extLst>
            </p:cNvPr>
            <p:cNvSpPr txBox="1"/>
            <p:nvPr/>
          </p:nvSpPr>
          <p:spPr>
            <a:xfrm>
              <a:off x="6971444" y="5107881"/>
              <a:ext cx="1750950" cy="335149"/>
            </a:xfrm>
            <a:prstGeom prst="rect">
              <a:avLst/>
            </a:prstGeom>
            <a:solidFill>
              <a:schemeClr val="bg1"/>
            </a:solidFill>
            <a:ln>
              <a:noFill/>
            </a:ln>
          </p:spPr>
          <p:txBody>
            <a:bodyPr spcFirstLastPara="1" wrap="square" lIns="55997" tIns="9998" rIns="55997" bIns="9998"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lnSpc>
                  <a:spcPct val="90000"/>
                </a:lnSpc>
              </a:pPr>
              <a:r>
                <a:rPr lang="en-US" sz="1500" b="1" dirty="0">
                  <a:solidFill>
                    <a:schemeClr val="dk1"/>
                  </a:solidFill>
                  <a:latin typeface="Arial"/>
                  <a:ea typeface="Arial"/>
                  <a:cs typeface="Arial"/>
                  <a:sym typeface="Arial"/>
                </a:rPr>
                <a:t>Compliance</a:t>
              </a:r>
              <a:endParaRPr sz="1500" b="1" dirty="0"/>
            </a:p>
          </p:txBody>
        </p:sp>
        <p:sp>
          <p:nvSpPr>
            <p:cNvPr id="50" name="Shape 207">
              <a:extLst>
                <a:ext uri="{FF2B5EF4-FFF2-40B4-BE49-F238E27FC236}">
                  <a16:creationId xmlns:a16="http://schemas.microsoft.com/office/drawing/2014/main" id="{A5BD7F52-AF36-644C-B46D-9E4748D16784}"/>
                </a:ext>
              </a:extLst>
            </p:cNvPr>
            <p:cNvSpPr/>
            <p:nvPr/>
          </p:nvSpPr>
          <p:spPr>
            <a:xfrm rot="10800000">
              <a:off x="3467100" y="3619544"/>
              <a:ext cx="5257800" cy="1120428"/>
            </a:xfrm>
            <a:prstGeom prst="upArrowCallout">
              <a:avLst>
                <a:gd name="adj1" fmla="val 25000"/>
                <a:gd name="adj2" fmla="val 25000"/>
                <a:gd name="adj3" fmla="val 25000"/>
                <a:gd name="adj4" fmla="val 64977"/>
              </a:avLst>
            </a:prstGeom>
            <a:solidFill>
              <a:schemeClr val="bg1"/>
            </a:solidFill>
            <a:ln>
              <a:noFill/>
            </a:ln>
            <a:effectLst>
              <a:outerShdw blurRad="40000" dist="23000" dir="5400000" rotWithShape="0">
                <a:srgbClr val="000000">
                  <a:alpha val="34900"/>
                </a:srgbClr>
              </a:outerShdw>
            </a:effectLst>
          </p:spPr>
          <p:txBody>
            <a:bodyPr spcFirstLastPara="1" wrap="square" lIns="51427" tIns="51427" rIns="51427" bIns="51427"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sz="1013" dirty="0"/>
            </a:p>
          </p:txBody>
        </p:sp>
        <p:sp>
          <p:nvSpPr>
            <p:cNvPr id="51" name="Shape 208">
              <a:extLst>
                <a:ext uri="{FF2B5EF4-FFF2-40B4-BE49-F238E27FC236}">
                  <a16:creationId xmlns:a16="http://schemas.microsoft.com/office/drawing/2014/main" id="{30FDC170-6060-A740-A864-BD9CA32D4BC3}"/>
                </a:ext>
              </a:extLst>
            </p:cNvPr>
            <p:cNvSpPr txBox="1"/>
            <p:nvPr/>
          </p:nvSpPr>
          <p:spPr>
            <a:xfrm>
              <a:off x="3467100" y="3619495"/>
              <a:ext cx="5257800" cy="393413"/>
            </a:xfrm>
            <a:prstGeom prst="rect">
              <a:avLst/>
            </a:prstGeom>
            <a:solidFill>
              <a:srgbClr val="0070C0"/>
            </a:solidFill>
            <a:ln>
              <a:noFill/>
            </a:ln>
            <a:effectLst>
              <a:outerShdw blurRad="50800" dist="38100" dir="2700000" algn="tl" rotWithShape="0">
                <a:prstClr val="black">
                  <a:alpha val="40000"/>
                </a:prstClr>
              </a:outerShdw>
            </a:effectLst>
          </p:spPr>
          <p:txBody>
            <a:bodyPr spcFirstLastPara="1" wrap="square" lIns="55997" tIns="55997" rIns="55997" bIns="55997"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lnSpc>
                  <a:spcPct val="90000"/>
                </a:lnSpc>
              </a:pPr>
              <a:r>
                <a:rPr lang="en-US" sz="2100" b="1" dirty="0">
                  <a:solidFill>
                    <a:schemeClr val="bg1"/>
                  </a:solidFill>
                  <a:latin typeface="Helvetica" pitchFamily="2" charset="0"/>
                  <a:ea typeface="Arial"/>
                  <a:cs typeface="Arial"/>
                  <a:sym typeface="Arial"/>
                </a:rPr>
                <a:t>Unburdened Resources</a:t>
              </a:r>
              <a:endParaRPr sz="2100" b="1" dirty="0">
                <a:solidFill>
                  <a:schemeClr val="bg1"/>
                </a:solidFill>
                <a:latin typeface="Helvetica" pitchFamily="2" charset="0"/>
              </a:endParaRPr>
            </a:p>
          </p:txBody>
        </p:sp>
        <p:sp>
          <p:nvSpPr>
            <p:cNvPr id="52" name="Shape 209">
              <a:extLst>
                <a:ext uri="{FF2B5EF4-FFF2-40B4-BE49-F238E27FC236}">
                  <a16:creationId xmlns:a16="http://schemas.microsoft.com/office/drawing/2014/main" id="{2CF7E0DC-5B72-4A49-A540-9C3EF65459B0}"/>
                </a:ext>
              </a:extLst>
            </p:cNvPr>
            <p:cNvSpPr/>
            <p:nvPr/>
          </p:nvSpPr>
          <p:spPr>
            <a:xfrm>
              <a:off x="3469667" y="4012783"/>
              <a:ext cx="1750950" cy="335149"/>
            </a:xfrm>
            <a:prstGeom prst="rect">
              <a:avLst/>
            </a:prstGeom>
            <a:solidFill>
              <a:schemeClr val="bg1"/>
            </a:solidFill>
            <a:ln w="9525" cap="flat" cmpd="sng">
              <a:solidFill>
                <a:srgbClr val="00AF3E">
                  <a:alpha val="89800"/>
                </a:srgbClr>
              </a:solidFill>
              <a:prstDash val="solid"/>
              <a:round/>
              <a:headEnd type="none" w="sm" len="sm"/>
              <a:tailEnd type="none" w="sm" len="sm"/>
            </a:ln>
          </p:spPr>
          <p:txBody>
            <a:bodyPr spcFirstLastPara="1" wrap="square" lIns="51427" tIns="51427" rIns="51427" bIns="51427"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sz="1013" dirty="0"/>
            </a:p>
          </p:txBody>
        </p:sp>
        <p:sp>
          <p:nvSpPr>
            <p:cNvPr id="53" name="Shape 210">
              <a:extLst>
                <a:ext uri="{FF2B5EF4-FFF2-40B4-BE49-F238E27FC236}">
                  <a16:creationId xmlns:a16="http://schemas.microsoft.com/office/drawing/2014/main" id="{72A767FC-0BE2-6043-B4CA-9C4439CECDD1}"/>
                </a:ext>
              </a:extLst>
            </p:cNvPr>
            <p:cNvSpPr txBox="1"/>
            <p:nvPr/>
          </p:nvSpPr>
          <p:spPr>
            <a:xfrm>
              <a:off x="3469667" y="4012783"/>
              <a:ext cx="1750950" cy="335149"/>
            </a:xfrm>
            <a:prstGeom prst="rect">
              <a:avLst/>
            </a:prstGeom>
            <a:solidFill>
              <a:schemeClr val="bg1"/>
            </a:solidFill>
            <a:ln>
              <a:noFill/>
            </a:ln>
          </p:spPr>
          <p:txBody>
            <a:bodyPr spcFirstLastPara="1" wrap="square" lIns="55997" tIns="9998" rIns="55997" bIns="9998"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lnSpc>
                  <a:spcPct val="90000"/>
                </a:lnSpc>
              </a:pPr>
              <a:r>
                <a:rPr lang="en-US" sz="1500" b="1" dirty="0">
                  <a:solidFill>
                    <a:schemeClr val="dk1"/>
                  </a:solidFill>
                  <a:latin typeface="Arial"/>
                  <a:ea typeface="Arial"/>
                  <a:cs typeface="Arial"/>
                  <a:sym typeface="Arial"/>
                </a:rPr>
                <a:t>Sites/IRB/IECs</a:t>
              </a:r>
              <a:endParaRPr sz="1500" b="1" dirty="0"/>
            </a:p>
          </p:txBody>
        </p:sp>
        <p:sp>
          <p:nvSpPr>
            <p:cNvPr id="54" name="Shape 211">
              <a:extLst>
                <a:ext uri="{FF2B5EF4-FFF2-40B4-BE49-F238E27FC236}">
                  <a16:creationId xmlns:a16="http://schemas.microsoft.com/office/drawing/2014/main" id="{E65DD80A-4551-CB4E-B8DE-113A69329E04}"/>
                </a:ext>
              </a:extLst>
            </p:cNvPr>
            <p:cNvSpPr/>
            <p:nvPr/>
          </p:nvSpPr>
          <p:spPr>
            <a:xfrm>
              <a:off x="5220556" y="4012783"/>
              <a:ext cx="1750950" cy="335149"/>
            </a:xfrm>
            <a:prstGeom prst="rect">
              <a:avLst/>
            </a:prstGeom>
            <a:solidFill>
              <a:schemeClr val="bg1"/>
            </a:solidFill>
            <a:ln w="9525" cap="flat" cmpd="sng">
              <a:solidFill>
                <a:srgbClr val="00AF3E">
                  <a:alpha val="89800"/>
                </a:srgbClr>
              </a:solidFill>
              <a:prstDash val="solid"/>
              <a:round/>
              <a:headEnd type="none" w="sm" len="sm"/>
              <a:tailEnd type="none" w="sm" len="sm"/>
            </a:ln>
          </p:spPr>
          <p:txBody>
            <a:bodyPr spcFirstLastPara="1" wrap="square" lIns="51427" tIns="51427" rIns="51427" bIns="51427"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sz="1013" dirty="0"/>
            </a:p>
          </p:txBody>
        </p:sp>
        <p:sp>
          <p:nvSpPr>
            <p:cNvPr id="55" name="Shape 212">
              <a:extLst>
                <a:ext uri="{FF2B5EF4-FFF2-40B4-BE49-F238E27FC236}">
                  <a16:creationId xmlns:a16="http://schemas.microsoft.com/office/drawing/2014/main" id="{56966410-3A0C-3949-A94F-EFB88A0360FD}"/>
                </a:ext>
              </a:extLst>
            </p:cNvPr>
            <p:cNvSpPr txBox="1"/>
            <p:nvPr/>
          </p:nvSpPr>
          <p:spPr>
            <a:xfrm>
              <a:off x="5220556" y="4012783"/>
              <a:ext cx="1750950" cy="335149"/>
            </a:xfrm>
            <a:prstGeom prst="rect">
              <a:avLst/>
            </a:prstGeom>
            <a:solidFill>
              <a:schemeClr val="bg1"/>
            </a:solidFill>
            <a:ln>
              <a:noFill/>
            </a:ln>
          </p:spPr>
          <p:txBody>
            <a:bodyPr spcFirstLastPara="1" wrap="square" lIns="55997" tIns="9998" rIns="55997" bIns="9998"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lnSpc>
                  <a:spcPct val="90000"/>
                </a:lnSpc>
              </a:pPr>
              <a:r>
                <a:rPr lang="en-US" sz="1500" b="1" dirty="0">
                  <a:solidFill>
                    <a:schemeClr val="dk1"/>
                  </a:solidFill>
                  <a:latin typeface="Arial"/>
                  <a:ea typeface="Arial"/>
                  <a:cs typeface="Arial"/>
                  <a:sym typeface="Arial"/>
                </a:rPr>
                <a:t>Study Teams</a:t>
              </a:r>
              <a:endParaRPr sz="1500" b="1" dirty="0"/>
            </a:p>
          </p:txBody>
        </p:sp>
        <p:sp>
          <p:nvSpPr>
            <p:cNvPr id="56" name="Shape 213">
              <a:extLst>
                <a:ext uri="{FF2B5EF4-FFF2-40B4-BE49-F238E27FC236}">
                  <a16:creationId xmlns:a16="http://schemas.microsoft.com/office/drawing/2014/main" id="{DBD84265-F125-1341-BC84-296B45D5FA7E}"/>
                </a:ext>
              </a:extLst>
            </p:cNvPr>
            <p:cNvSpPr/>
            <p:nvPr/>
          </p:nvSpPr>
          <p:spPr>
            <a:xfrm>
              <a:off x="6971444" y="4012783"/>
              <a:ext cx="1750950" cy="335149"/>
            </a:xfrm>
            <a:prstGeom prst="rect">
              <a:avLst/>
            </a:prstGeom>
            <a:solidFill>
              <a:schemeClr val="bg1"/>
            </a:solidFill>
            <a:ln w="9525" cap="flat" cmpd="sng">
              <a:solidFill>
                <a:srgbClr val="00AF3E">
                  <a:alpha val="89800"/>
                </a:srgbClr>
              </a:solidFill>
              <a:prstDash val="solid"/>
              <a:round/>
              <a:headEnd type="none" w="sm" len="sm"/>
              <a:tailEnd type="none" w="sm" len="sm"/>
            </a:ln>
          </p:spPr>
          <p:txBody>
            <a:bodyPr spcFirstLastPara="1" wrap="square" lIns="51427" tIns="51427" rIns="51427" bIns="51427"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sz="1013" dirty="0"/>
            </a:p>
          </p:txBody>
        </p:sp>
        <p:sp>
          <p:nvSpPr>
            <p:cNvPr id="57" name="Shape 214">
              <a:extLst>
                <a:ext uri="{FF2B5EF4-FFF2-40B4-BE49-F238E27FC236}">
                  <a16:creationId xmlns:a16="http://schemas.microsoft.com/office/drawing/2014/main" id="{EF99E2ED-0F7D-3D42-9BA9-6C6BD43C9924}"/>
                </a:ext>
              </a:extLst>
            </p:cNvPr>
            <p:cNvSpPr txBox="1"/>
            <p:nvPr/>
          </p:nvSpPr>
          <p:spPr>
            <a:xfrm>
              <a:off x="6971444" y="4012783"/>
              <a:ext cx="1750950" cy="335149"/>
            </a:xfrm>
            <a:prstGeom prst="rect">
              <a:avLst/>
            </a:prstGeom>
            <a:solidFill>
              <a:schemeClr val="bg1"/>
            </a:solidFill>
            <a:ln>
              <a:noFill/>
            </a:ln>
          </p:spPr>
          <p:txBody>
            <a:bodyPr spcFirstLastPara="1" wrap="square" lIns="55997" tIns="9998" rIns="55997" bIns="9998"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lnSpc>
                  <a:spcPct val="90000"/>
                </a:lnSpc>
              </a:pPr>
              <a:r>
                <a:rPr lang="en-US" sz="1500" b="1" dirty="0">
                  <a:solidFill>
                    <a:schemeClr val="dk1"/>
                  </a:solidFill>
                  <a:latin typeface="Arial"/>
                  <a:ea typeface="Arial"/>
                  <a:cs typeface="Arial"/>
                  <a:sym typeface="Arial"/>
                </a:rPr>
                <a:t>Monitors</a:t>
              </a:r>
              <a:endParaRPr sz="1500" b="1" dirty="0"/>
            </a:p>
          </p:txBody>
        </p:sp>
        <p:sp>
          <p:nvSpPr>
            <p:cNvPr id="58" name="Shape 215">
              <a:extLst>
                <a:ext uri="{FF2B5EF4-FFF2-40B4-BE49-F238E27FC236}">
                  <a16:creationId xmlns:a16="http://schemas.microsoft.com/office/drawing/2014/main" id="{D3AB3111-9FE6-B645-81EE-5351F48EE376}"/>
                </a:ext>
              </a:extLst>
            </p:cNvPr>
            <p:cNvSpPr/>
            <p:nvPr/>
          </p:nvSpPr>
          <p:spPr>
            <a:xfrm rot="10800000">
              <a:off x="3467100" y="2505970"/>
              <a:ext cx="5257800" cy="1120428"/>
            </a:xfrm>
            <a:prstGeom prst="upArrowCallout">
              <a:avLst>
                <a:gd name="adj1" fmla="val 25000"/>
                <a:gd name="adj2" fmla="val 25000"/>
                <a:gd name="adj3" fmla="val 25000"/>
                <a:gd name="adj4" fmla="val 64977"/>
              </a:avLst>
            </a:prstGeom>
            <a:solidFill>
              <a:schemeClr val="bg1"/>
            </a:solidFill>
            <a:ln>
              <a:noFill/>
            </a:ln>
            <a:effectLst>
              <a:outerShdw blurRad="40000" dist="23000" dir="5400000" rotWithShape="0">
                <a:srgbClr val="000000">
                  <a:alpha val="34900"/>
                </a:srgbClr>
              </a:outerShdw>
            </a:effectLst>
          </p:spPr>
          <p:txBody>
            <a:bodyPr spcFirstLastPara="1" wrap="square" lIns="51427" tIns="51427" rIns="51427" bIns="51427"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sz="1013" dirty="0"/>
            </a:p>
          </p:txBody>
        </p:sp>
        <p:sp>
          <p:nvSpPr>
            <p:cNvPr id="59" name="Shape 216">
              <a:extLst>
                <a:ext uri="{FF2B5EF4-FFF2-40B4-BE49-F238E27FC236}">
                  <a16:creationId xmlns:a16="http://schemas.microsoft.com/office/drawing/2014/main" id="{D77F9F7F-77D1-844E-8352-8D8F1DDC9F3A}"/>
                </a:ext>
              </a:extLst>
            </p:cNvPr>
            <p:cNvSpPr txBox="1"/>
            <p:nvPr/>
          </p:nvSpPr>
          <p:spPr>
            <a:xfrm>
              <a:off x="3467100" y="2509944"/>
              <a:ext cx="5257800" cy="393413"/>
            </a:xfrm>
            <a:prstGeom prst="rect">
              <a:avLst/>
            </a:prstGeom>
            <a:solidFill>
              <a:srgbClr val="0070C0"/>
            </a:solidFill>
            <a:ln>
              <a:noFill/>
            </a:ln>
            <a:effectLst>
              <a:outerShdw blurRad="50800" dist="38100" dir="2700000" algn="tl" rotWithShape="0">
                <a:prstClr val="black">
                  <a:alpha val="40000"/>
                </a:prstClr>
              </a:outerShdw>
            </a:effectLst>
          </p:spPr>
          <p:txBody>
            <a:bodyPr spcFirstLastPara="1" wrap="square" lIns="55997" tIns="55997" rIns="55997" bIns="55997"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lnSpc>
                  <a:spcPct val="90000"/>
                </a:lnSpc>
              </a:pPr>
              <a:r>
                <a:rPr lang="en-US" sz="2100" b="1" dirty="0">
                  <a:solidFill>
                    <a:schemeClr val="bg1"/>
                  </a:solidFill>
                  <a:latin typeface="Helvetica" pitchFamily="2" charset="0"/>
                  <a:ea typeface="Arial"/>
                  <a:cs typeface="Arial"/>
                  <a:sym typeface="Arial"/>
                </a:rPr>
                <a:t>Precision Distribution</a:t>
              </a:r>
              <a:endParaRPr sz="2100" b="1" dirty="0">
                <a:solidFill>
                  <a:schemeClr val="bg1"/>
                </a:solidFill>
                <a:latin typeface="Helvetica" pitchFamily="2" charset="0"/>
              </a:endParaRPr>
            </a:p>
          </p:txBody>
        </p:sp>
        <p:sp>
          <p:nvSpPr>
            <p:cNvPr id="60" name="Shape 217">
              <a:extLst>
                <a:ext uri="{FF2B5EF4-FFF2-40B4-BE49-F238E27FC236}">
                  <a16:creationId xmlns:a16="http://schemas.microsoft.com/office/drawing/2014/main" id="{121DED68-7C7A-2E47-A06F-148BFD313EF5}"/>
                </a:ext>
              </a:extLst>
            </p:cNvPr>
            <p:cNvSpPr/>
            <p:nvPr/>
          </p:nvSpPr>
          <p:spPr>
            <a:xfrm>
              <a:off x="3469667" y="2903233"/>
              <a:ext cx="1750950" cy="335149"/>
            </a:xfrm>
            <a:prstGeom prst="rect">
              <a:avLst/>
            </a:prstGeom>
            <a:solidFill>
              <a:schemeClr val="bg1"/>
            </a:solidFill>
            <a:ln w="9525" cap="flat" cmpd="sng">
              <a:solidFill>
                <a:srgbClr val="00AF3E">
                  <a:alpha val="89800"/>
                </a:srgbClr>
              </a:solidFill>
              <a:prstDash val="solid"/>
              <a:round/>
              <a:headEnd type="none" w="sm" len="sm"/>
              <a:tailEnd type="none" w="sm" len="sm"/>
            </a:ln>
          </p:spPr>
          <p:txBody>
            <a:bodyPr spcFirstLastPara="1" wrap="square" lIns="51427" tIns="51427" rIns="51427" bIns="51427"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sz="1013" dirty="0"/>
            </a:p>
          </p:txBody>
        </p:sp>
        <p:sp>
          <p:nvSpPr>
            <p:cNvPr id="61" name="Shape 218">
              <a:extLst>
                <a:ext uri="{FF2B5EF4-FFF2-40B4-BE49-F238E27FC236}">
                  <a16:creationId xmlns:a16="http://schemas.microsoft.com/office/drawing/2014/main" id="{3FE25AF9-E39F-B04E-A403-F51CA1A969B4}"/>
                </a:ext>
              </a:extLst>
            </p:cNvPr>
            <p:cNvSpPr txBox="1"/>
            <p:nvPr/>
          </p:nvSpPr>
          <p:spPr>
            <a:xfrm>
              <a:off x="3469667" y="2903233"/>
              <a:ext cx="1750950" cy="335149"/>
            </a:xfrm>
            <a:prstGeom prst="rect">
              <a:avLst/>
            </a:prstGeom>
            <a:solidFill>
              <a:schemeClr val="bg1"/>
            </a:solidFill>
            <a:ln>
              <a:noFill/>
            </a:ln>
          </p:spPr>
          <p:txBody>
            <a:bodyPr spcFirstLastPara="1" wrap="square" lIns="55997" tIns="9998" rIns="55997" bIns="9998"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lnSpc>
                  <a:spcPct val="90000"/>
                </a:lnSpc>
              </a:pPr>
              <a:r>
                <a:rPr lang="en-US" sz="1500" b="1" dirty="0">
                  <a:solidFill>
                    <a:schemeClr val="dk1"/>
                  </a:solidFill>
                  <a:latin typeface="Arial"/>
                  <a:ea typeface="Arial"/>
                  <a:cs typeface="Arial"/>
                  <a:sym typeface="Arial"/>
                </a:rPr>
                <a:t>Standardized Process</a:t>
              </a:r>
              <a:endParaRPr sz="1500" b="1" dirty="0"/>
            </a:p>
          </p:txBody>
        </p:sp>
        <p:sp>
          <p:nvSpPr>
            <p:cNvPr id="62" name="Shape 219">
              <a:extLst>
                <a:ext uri="{FF2B5EF4-FFF2-40B4-BE49-F238E27FC236}">
                  <a16:creationId xmlns:a16="http://schemas.microsoft.com/office/drawing/2014/main" id="{690340CB-5EEE-1E48-99A2-CFF4BFF8C990}"/>
                </a:ext>
              </a:extLst>
            </p:cNvPr>
            <p:cNvSpPr/>
            <p:nvPr/>
          </p:nvSpPr>
          <p:spPr>
            <a:xfrm>
              <a:off x="5220556" y="2903233"/>
              <a:ext cx="1750950" cy="335149"/>
            </a:xfrm>
            <a:prstGeom prst="rect">
              <a:avLst/>
            </a:prstGeom>
            <a:solidFill>
              <a:schemeClr val="bg1"/>
            </a:solidFill>
            <a:ln w="9525" cap="flat" cmpd="sng">
              <a:solidFill>
                <a:srgbClr val="00AF3E">
                  <a:alpha val="89800"/>
                </a:srgbClr>
              </a:solidFill>
              <a:prstDash val="solid"/>
              <a:round/>
              <a:headEnd type="none" w="sm" len="sm"/>
              <a:tailEnd type="none" w="sm" len="sm"/>
            </a:ln>
          </p:spPr>
          <p:txBody>
            <a:bodyPr spcFirstLastPara="1" wrap="square" lIns="51427" tIns="51427" rIns="51427" bIns="51427"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sz="1013" dirty="0"/>
            </a:p>
          </p:txBody>
        </p:sp>
        <p:sp>
          <p:nvSpPr>
            <p:cNvPr id="63" name="Shape 220">
              <a:extLst>
                <a:ext uri="{FF2B5EF4-FFF2-40B4-BE49-F238E27FC236}">
                  <a16:creationId xmlns:a16="http://schemas.microsoft.com/office/drawing/2014/main" id="{B69461D2-D93E-6645-9281-D5A2E57DFBE5}"/>
                </a:ext>
              </a:extLst>
            </p:cNvPr>
            <p:cNvSpPr txBox="1"/>
            <p:nvPr/>
          </p:nvSpPr>
          <p:spPr>
            <a:xfrm>
              <a:off x="5220556" y="2903233"/>
              <a:ext cx="1750950" cy="335149"/>
            </a:xfrm>
            <a:prstGeom prst="rect">
              <a:avLst/>
            </a:prstGeom>
            <a:solidFill>
              <a:schemeClr val="bg1"/>
            </a:solidFill>
            <a:ln>
              <a:noFill/>
            </a:ln>
          </p:spPr>
          <p:txBody>
            <a:bodyPr spcFirstLastPara="1" wrap="square" lIns="55997" tIns="9998" rIns="55997" bIns="9998"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lnSpc>
                  <a:spcPct val="90000"/>
                </a:lnSpc>
              </a:pPr>
              <a:r>
                <a:rPr lang="en-US" sz="1500" b="1" dirty="0">
                  <a:solidFill>
                    <a:schemeClr val="dk1"/>
                  </a:solidFill>
                  <a:latin typeface="Arial"/>
                  <a:ea typeface="Arial"/>
                  <a:cs typeface="Arial"/>
                  <a:sym typeface="Arial"/>
                </a:rPr>
                <a:t>“Codified” Country Rules</a:t>
              </a:r>
              <a:endParaRPr sz="1500" b="1" dirty="0"/>
            </a:p>
          </p:txBody>
        </p:sp>
        <p:sp>
          <p:nvSpPr>
            <p:cNvPr id="64" name="Shape 221">
              <a:extLst>
                <a:ext uri="{FF2B5EF4-FFF2-40B4-BE49-F238E27FC236}">
                  <a16:creationId xmlns:a16="http://schemas.microsoft.com/office/drawing/2014/main" id="{4F37EB72-326A-C146-80EA-FCF6514998CD}"/>
                </a:ext>
              </a:extLst>
            </p:cNvPr>
            <p:cNvSpPr/>
            <p:nvPr/>
          </p:nvSpPr>
          <p:spPr>
            <a:xfrm>
              <a:off x="6971444" y="2903233"/>
              <a:ext cx="1750950" cy="335149"/>
            </a:xfrm>
            <a:prstGeom prst="rect">
              <a:avLst/>
            </a:prstGeom>
            <a:solidFill>
              <a:schemeClr val="bg1"/>
            </a:solidFill>
            <a:ln w="9525" cap="flat" cmpd="sng">
              <a:solidFill>
                <a:srgbClr val="00AF3E">
                  <a:alpha val="89800"/>
                </a:srgbClr>
              </a:solidFill>
              <a:prstDash val="solid"/>
              <a:round/>
              <a:headEnd type="none" w="sm" len="sm"/>
              <a:tailEnd type="none" w="sm" len="sm"/>
            </a:ln>
          </p:spPr>
          <p:txBody>
            <a:bodyPr spcFirstLastPara="1" wrap="square" lIns="51427" tIns="51427" rIns="51427" bIns="51427"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sz="1013" dirty="0"/>
            </a:p>
          </p:txBody>
        </p:sp>
        <p:sp>
          <p:nvSpPr>
            <p:cNvPr id="65" name="Shape 222">
              <a:extLst>
                <a:ext uri="{FF2B5EF4-FFF2-40B4-BE49-F238E27FC236}">
                  <a16:creationId xmlns:a16="http://schemas.microsoft.com/office/drawing/2014/main" id="{DEB03A4E-17E5-1B40-B097-60C89E51A782}"/>
                </a:ext>
              </a:extLst>
            </p:cNvPr>
            <p:cNvSpPr txBox="1"/>
            <p:nvPr/>
          </p:nvSpPr>
          <p:spPr>
            <a:xfrm>
              <a:off x="6971444" y="2903233"/>
              <a:ext cx="1750950" cy="335149"/>
            </a:xfrm>
            <a:prstGeom prst="rect">
              <a:avLst/>
            </a:prstGeom>
            <a:solidFill>
              <a:schemeClr val="bg1"/>
            </a:solidFill>
            <a:ln>
              <a:noFill/>
            </a:ln>
          </p:spPr>
          <p:txBody>
            <a:bodyPr spcFirstLastPara="1" wrap="square" lIns="55997" tIns="9998" rIns="55997" bIns="9998"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lnSpc>
                  <a:spcPct val="90000"/>
                </a:lnSpc>
              </a:pPr>
              <a:r>
                <a:rPr lang="en-US" sz="1500" b="1" dirty="0">
                  <a:solidFill>
                    <a:schemeClr val="dk1"/>
                  </a:solidFill>
                  <a:latin typeface="Arial"/>
                  <a:ea typeface="Arial"/>
                  <a:cs typeface="Arial"/>
                  <a:sym typeface="Arial"/>
                </a:rPr>
                <a:t>Compound Level</a:t>
              </a:r>
              <a:endParaRPr sz="1500" b="1" dirty="0"/>
            </a:p>
          </p:txBody>
        </p:sp>
        <p:sp>
          <p:nvSpPr>
            <p:cNvPr id="66" name="Shape 223">
              <a:extLst>
                <a:ext uri="{FF2B5EF4-FFF2-40B4-BE49-F238E27FC236}">
                  <a16:creationId xmlns:a16="http://schemas.microsoft.com/office/drawing/2014/main" id="{F6F3DBC9-42E7-9E42-8CD0-21E02D75490E}"/>
                </a:ext>
              </a:extLst>
            </p:cNvPr>
            <p:cNvSpPr/>
            <p:nvPr/>
          </p:nvSpPr>
          <p:spPr>
            <a:xfrm rot="10800000">
              <a:off x="3467100" y="1400444"/>
              <a:ext cx="5257800" cy="1120428"/>
            </a:xfrm>
            <a:prstGeom prst="upArrowCallout">
              <a:avLst>
                <a:gd name="adj1" fmla="val 25000"/>
                <a:gd name="adj2" fmla="val 25000"/>
                <a:gd name="adj3" fmla="val 25000"/>
                <a:gd name="adj4" fmla="val 64977"/>
              </a:avLst>
            </a:prstGeom>
            <a:solidFill>
              <a:schemeClr val="bg1"/>
            </a:solidFill>
            <a:ln>
              <a:noFill/>
            </a:ln>
            <a:effectLst>
              <a:outerShdw blurRad="40000" dist="23000" dir="5400000" rotWithShape="0">
                <a:srgbClr val="000000">
                  <a:alpha val="34900"/>
                </a:srgbClr>
              </a:outerShdw>
            </a:effectLst>
          </p:spPr>
          <p:txBody>
            <a:bodyPr spcFirstLastPara="1" wrap="square" lIns="51427" tIns="51427" rIns="51427" bIns="51427"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sz="1013" dirty="0"/>
            </a:p>
          </p:txBody>
        </p:sp>
        <p:sp>
          <p:nvSpPr>
            <p:cNvPr id="67" name="Shape 224">
              <a:extLst>
                <a:ext uri="{FF2B5EF4-FFF2-40B4-BE49-F238E27FC236}">
                  <a16:creationId xmlns:a16="http://schemas.microsoft.com/office/drawing/2014/main" id="{77698E57-92FE-DE4C-BB7D-A63937B8ACA9}"/>
                </a:ext>
              </a:extLst>
            </p:cNvPr>
            <p:cNvSpPr txBox="1"/>
            <p:nvPr/>
          </p:nvSpPr>
          <p:spPr>
            <a:xfrm>
              <a:off x="3467100" y="1400395"/>
              <a:ext cx="5257800" cy="393413"/>
            </a:xfrm>
            <a:prstGeom prst="rect">
              <a:avLst/>
            </a:prstGeom>
            <a:solidFill>
              <a:srgbClr val="0070C0"/>
            </a:solidFill>
            <a:ln>
              <a:noFill/>
            </a:ln>
            <a:effectLst>
              <a:outerShdw blurRad="50800" dist="38100" dir="2700000" algn="tl" rotWithShape="0">
                <a:prstClr val="black">
                  <a:alpha val="40000"/>
                </a:prstClr>
              </a:outerShdw>
            </a:effectLst>
          </p:spPr>
          <p:txBody>
            <a:bodyPr spcFirstLastPara="1" wrap="square" lIns="55997" tIns="55997" rIns="55997" bIns="55997"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lnSpc>
                  <a:spcPct val="90000"/>
                </a:lnSpc>
              </a:pPr>
              <a:r>
                <a:rPr lang="en-US" sz="2100" b="1" dirty="0">
                  <a:solidFill>
                    <a:schemeClr val="bg1"/>
                  </a:solidFill>
                  <a:latin typeface="Helvetica" pitchFamily="2" charset="0"/>
                  <a:ea typeface="Arial"/>
                  <a:cs typeface="Arial"/>
                  <a:sym typeface="Arial"/>
                </a:rPr>
                <a:t>Global Harmonization</a:t>
              </a:r>
              <a:endParaRPr sz="2100" b="1" dirty="0">
                <a:solidFill>
                  <a:schemeClr val="bg1"/>
                </a:solidFill>
                <a:latin typeface="Helvetica" pitchFamily="2" charset="0"/>
              </a:endParaRPr>
            </a:p>
          </p:txBody>
        </p:sp>
        <p:sp>
          <p:nvSpPr>
            <p:cNvPr id="68" name="Shape 225">
              <a:extLst>
                <a:ext uri="{FF2B5EF4-FFF2-40B4-BE49-F238E27FC236}">
                  <a16:creationId xmlns:a16="http://schemas.microsoft.com/office/drawing/2014/main" id="{190FA77E-9FBA-1E41-BC26-D776D28A3C26}"/>
                </a:ext>
              </a:extLst>
            </p:cNvPr>
            <p:cNvSpPr/>
            <p:nvPr/>
          </p:nvSpPr>
          <p:spPr>
            <a:xfrm>
              <a:off x="3469667" y="1793682"/>
              <a:ext cx="1750950" cy="335149"/>
            </a:xfrm>
            <a:prstGeom prst="rect">
              <a:avLst/>
            </a:prstGeom>
            <a:solidFill>
              <a:schemeClr val="bg1"/>
            </a:solidFill>
            <a:ln w="9525" cap="flat" cmpd="sng">
              <a:solidFill>
                <a:srgbClr val="00AF3E">
                  <a:alpha val="89800"/>
                </a:srgbClr>
              </a:solidFill>
              <a:prstDash val="solid"/>
              <a:round/>
              <a:headEnd type="none" w="sm" len="sm"/>
              <a:tailEnd type="none" w="sm" len="sm"/>
            </a:ln>
          </p:spPr>
          <p:txBody>
            <a:bodyPr spcFirstLastPara="1" wrap="square" lIns="51427" tIns="51427" rIns="51427" bIns="51427"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sz="1013" dirty="0"/>
            </a:p>
          </p:txBody>
        </p:sp>
        <p:sp>
          <p:nvSpPr>
            <p:cNvPr id="69" name="Shape 226">
              <a:extLst>
                <a:ext uri="{FF2B5EF4-FFF2-40B4-BE49-F238E27FC236}">
                  <a16:creationId xmlns:a16="http://schemas.microsoft.com/office/drawing/2014/main" id="{90CB4E7B-E101-6E4D-97FE-EB4E1AE90166}"/>
                </a:ext>
              </a:extLst>
            </p:cNvPr>
            <p:cNvSpPr txBox="1"/>
            <p:nvPr/>
          </p:nvSpPr>
          <p:spPr>
            <a:xfrm>
              <a:off x="3469667" y="1793682"/>
              <a:ext cx="1750950" cy="335149"/>
            </a:xfrm>
            <a:prstGeom prst="rect">
              <a:avLst/>
            </a:prstGeom>
            <a:solidFill>
              <a:schemeClr val="bg1"/>
            </a:solidFill>
            <a:ln>
              <a:noFill/>
            </a:ln>
          </p:spPr>
          <p:txBody>
            <a:bodyPr spcFirstLastPara="1" wrap="square" lIns="55997" tIns="9998" rIns="55997" bIns="9998"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lnSpc>
                  <a:spcPct val="90000"/>
                </a:lnSpc>
              </a:pPr>
              <a:r>
                <a:rPr lang="en-US" sz="1500" b="1" dirty="0">
                  <a:solidFill>
                    <a:schemeClr val="dk1"/>
                  </a:solidFill>
                  <a:latin typeface="Arial"/>
                  <a:ea typeface="Arial"/>
                  <a:cs typeface="Arial"/>
                  <a:sym typeface="Arial"/>
                </a:rPr>
                <a:t>Clear Rules</a:t>
              </a:r>
              <a:endParaRPr sz="1500" b="1" dirty="0"/>
            </a:p>
          </p:txBody>
        </p:sp>
        <p:sp>
          <p:nvSpPr>
            <p:cNvPr id="70" name="Shape 227">
              <a:extLst>
                <a:ext uri="{FF2B5EF4-FFF2-40B4-BE49-F238E27FC236}">
                  <a16:creationId xmlns:a16="http://schemas.microsoft.com/office/drawing/2014/main" id="{B8B57CF2-9C3C-DD46-B8DA-FC0B49F39562}"/>
                </a:ext>
              </a:extLst>
            </p:cNvPr>
            <p:cNvSpPr/>
            <p:nvPr/>
          </p:nvSpPr>
          <p:spPr>
            <a:xfrm>
              <a:off x="5220556" y="1793682"/>
              <a:ext cx="1750950" cy="335149"/>
            </a:xfrm>
            <a:prstGeom prst="rect">
              <a:avLst/>
            </a:prstGeom>
            <a:solidFill>
              <a:schemeClr val="bg1"/>
            </a:solidFill>
            <a:ln w="9525" cap="flat" cmpd="sng">
              <a:solidFill>
                <a:srgbClr val="00AF3E">
                  <a:alpha val="89800"/>
                </a:srgbClr>
              </a:solidFill>
              <a:prstDash val="solid"/>
              <a:round/>
              <a:headEnd type="none" w="sm" len="sm"/>
              <a:tailEnd type="none" w="sm" len="sm"/>
            </a:ln>
          </p:spPr>
          <p:txBody>
            <a:bodyPr spcFirstLastPara="1" wrap="square" lIns="51427" tIns="51427" rIns="51427" bIns="51427"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sz="1013" dirty="0"/>
            </a:p>
          </p:txBody>
        </p:sp>
        <p:sp>
          <p:nvSpPr>
            <p:cNvPr id="71" name="Shape 228">
              <a:extLst>
                <a:ext uri="{FF2B5EF4-FFF2-40B4-BE49-F238E27FC236}">
                  <a16:creationId xmlns:a16="http://schemas.microsoft.com/office/drawing/2014/main" id="{20F8600B-E325-174D-AA26-8E8E3A2AA275}"/>
                </a:ext>
              </a:extLst>
            </p:cNvPr>
            <p:cNvSpPr txBox="1"/>
            <p:nvPr/>
          </p:nvSpPr>
          <p:spPr>
            <a:xfrm>
              <a:off x="5220556" y="1793682"/>
              <a:ext cx="1750950" cy="335149"/>
            </a:xfrm>
            <a:prstGeom prst="rect">
              <a:avLst/>
            </a:prstGeom>
            <a:solidFill>
              <a:schemeClr val="bg1"/>
            </a:solidFill>
            <a:ln>
              <a:noFill/>
            </a:ln>
          </p:spPr>
          <p:txBody>
            <a:bodyPr spcFirstLastPara="1" wrap="square" lIns="55997" tIns="9998" rIns="55997" bIns="9998" anchor="ctr" anchorCtr="0">
              <a:noAutofit/>
            </a:bodyPr>
            <a:lstStyle>
              <a:defPPr>
                <a:defRPr lang="en-US"/>
              </a:defPPr>
              <a:lvl1pPr algn="ctr">
                <a:lnSpc>
                  <a:spcPct val="90000"/>
                </a:lnSpc>
                <a:defRPr sz="1050">
                  <a:solidFill>
                    <a:schemeClr val="dk1"/>
                  </a:solidFill>
                  <a:latin typeface="Arial"/>
                  <a:ea typeface="Arial"/>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500" b="1" dirty="0">
                  <a:sym typeface="Arial"/>
                </a:rPr>
                <a:t>Defined Accountability</a:t>
              </a:r>
              <a:endParaRPr sz="1500" b="1" dirty="0"/>
            </a:p>
          </p:txBody>
        </p:sp>
        <p:sp>
          <p:nvSpPr>
            <p:cNvPr id="72" name="Shape 229">
              <a:extLst>
                <a:ext uri="{FF2B5EF4-FFF2-40B4-BE49-F238E27FC236}">
                  <a16:creationId xmlns:a16="http://schemas.microsoft.com/office/drawing/2014/main" id="{8E1914E1-615F-0649-8444-1A704B7BB18A}"/>
                </a:ext>
              </a:extLst>
            </p:cNvPr>
            <p:cNvSpPr/>
            <p:nvPr/>
          </p:nvSpPr>
          <p:spPr>
            <a:xfrm>
              <a:off x="6971444" y="1793682"/>
              <a:ext cx="1750950" cy="335149"/>
            </a:xfrm>
            <a:prstGeom prst="rect">
              <a:avLst/>
            </a:prstGeom>
            <a:solidFill>
              <a:schemeClr val="bg1"/>
            </a:solidFill>
            <a:ln w="9525" cap="flat" cmpd="sng">
              <a:solidFill>
                <a:srgbClr val="00AF3E">
                  <a:alpha val="89800"/>
                </a:srgbClr>
              </a:solidFill>
              <a:prstDash val="solid"/>
              <a:round/>
              <a:headEnd type="none" w="sm" len="sm"/>
              <a:tailEnd type="none" w="sm" len="sm"/>
            </a:ln>
          </p:spPr>
          <p:txBody>
            <a:bodyPr spcFirstLastPara="1" wrap="square" lIns="51427" tIns="51427" rIns="51427" bIns="51427"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sz="1013" dirty="0"/>
            </a:p>
          </p:txBody>
        </p:sp>
        <p:sp>
          <p:nvSpPr>
            <p:cNvPr id="73" name="Shape 230">
              <a:extLst>
                <a:ext uri="{FF2B5EF4-FFF2-40B4-BE49-F238E27FC236}">
                  <a16:creationId xmlns:a16="http://schemas.microsoft.com/office/drawing/2014/main" id="{9E37F38B-95CA-4A4D-BCB3-E30B215DB61C}"/>
                </a:ext>
              </a:extLst>
            </p:cNvPr>
            <p:cNvSpPr txBox="1"/>
            <p:nvPr/>
          </p:nvSpPr>
          <p:spPr>
            <a:xfrm>
              <a:off x="6971444" y="1793682"/>
              <a:ext cx="1750950" cy="335149"/>
            </a:xfrm>
            <a:prstGeom prst="rect">
              <a:avLst/>
            </a:prstGeom>
            <a:solidFill>
              <a:schemeClr val="bg1"/>
            </a:solidFill>
            <a:ln>
              <a:noFill/>
            </a:ln>
          </p:spPr>
          <p:txBody>
            <a:bodyPr spcFirstLastPara="1" wrap="square" lIns="55997" tIns="9998" rIns="55997" bIns="9998"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lnSpc>
                  <a:spcPct val="90000"/>
                </a:lnSpc>
              </a:pPr>
              <a:r>
                <a:rPr lang="en-US" sz="1500" b="1" dirty="0">
                  <a:solidFill>
                    <a:schemeClr val="dk1"/>
                  </a:solidFill>
                  <a:latin typeface="Arial"/>
                  <a:cs typeface="Arial"/>
                  <a:sym typeface="Arial"/>
                </a:rPr>
                <a:t>Consistent</a:t>
              </a:r>
              <a:r>
                <a:rPr lang="en-US" sz="1500" b="1" dirty="0">
                  <a:solidFill>
                    <a:schemeClr val="dk1"/>
                  </a:solidFill>
                  <a:latin typeface="Arial"/>
                  <a:ea typeface="Arial"/>
                  <a:cs typeface="Arial"/>
                  <a:sym typeface="Arial"/>
                </a:rPr>
                <a:t> </a:t>
              </a:r>
              <a:r>
                <a:rPr lang="en-US" sz="1500" b="1" dirty="0">
                  <a:solidFill>
                    <a:schemeClr val="dk1"/>
                  </a:solidFill>
                  <a:latin typeface="Arial"/>
                  <a:cs typeface="Arial"/>
                  <a:sym typeface="Arial"/>
                </a:rPr>
                <a:t>Application</a:t>
              </a:r>
              <a:endParaRPr sz="1500" b="1" dirty="0">
                <a:solidFill>
                  <a:schemeClr val="dk1"/>
                </a:solidFill>
                <a:latin typeface="Arial"/>
                <a:cs typeface="Arial"/>
              </a:endParaRPr>
            </a:p>
          </p:txBody>
        </p:sp>
        <p:sp>
          <p:nvSpPr>
            <p:cNvPr id="47" name="Shape 204">
              <a:extLst>
                <a:ext uri="{FF2B5EF4-FFF2-40B4-BE49-F238E27FC236}">
                  <a16:creationId xmlns:a16="http://schemas.microsoft.com/office/drawing/2014/main" id="{E73F542C-3824-DD47-82EC-106101D3D41E}"/>
                </a:ext>
              </a:extLst>
            </p:cNvPr>
            <p:cNvSpPr txBox="1"/>
            <p:nvPr/>
          </p:nvSpPr>
          <p:spPr>
            <a:xfrm>
              <a:off x="5147311" y="5122457"/>
              <a:ext cx="2063489" cy="320573"/>
            </a:xfrm>
            <a:prstGeom prst="rect">
              <a:avLst/>
            </a:prstGeom>
            <a:solidFill>
              <a:schemeClr val="bg1"/>
            </a:solidFill>
            <a:ln>
              <a:noFill/>
            </a:ln>
          </p:spPr>
          <p:txBody>
            <a:bodyPr spcFirstLastPara="1" wrap="square" lIns="55997" tIns="9998" rIns="55997" bIns="9998"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lnSpc>
                  <a:spcPct val="90000"/>
                </a:lnSpc>
              </a:pPr>
              <a:r>
                <a:rPr lang="en-US" sz="1500" b="1" dirty="0">
                  <a:solidFill>
                    <a:schemeClr val="dk1"/>
                  </a:solidFill>
                </a:rPr>
                <a:t>Transparency &amp; Monitoring</a:t>
              </a:r>
              <a:endParaRPr sz="1500" b="1" dirty="0"/>
            </a:p>
          </p:txBody>
        </p:sp>
      </p:grpSp>
    </p:spTree>
    <p:extLst>
      <p:ext uri="{BB962C8B-B14F-4D97-AF65-F5344CB8AC3E}">
        <p14:creationId xmlns:p14="http://schemas.microsoft.com/office/powerpoint/2010/main" val="9087297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10BB152-10C6-4065-990E-074335C65FB3}"/>
              </a:ext>
            </a:extLst>
          </p:cNvPr>
          <p:cNvSpPr/>
          <p:nvPr/>
        </p:nvSpPr>
        <p:spPr>
          <a:xfrm>
            <a:off x="1236130" y="1193801"/>
            <a:ext cx="3941063" cy="736600"/>
          </a:xfrm>
          <a:prstGeom prst="rect">
            <a:avLst/>
          </a:prstGeom>
          <a:solidFill>
            <a:srgbClr val="026CB6"/>
          </a:solidFill>
          <a:ln w="12700" cap="flat" cmpd="sng" algn="ctr">
            <a:solidFill>
              <a:srgbClr val="026CB6">
                <a:shade val="50000"/>
              </a:srgbClr>
            </a:solidFill>
            <a:prstDash val="solid"/>
            <a:miter lim="800000"/>
          </a:ln>
          <a:effectLst/>
        </p:spPr>
        <p:txBody>
          <a:bodyPr rtlCol="0" anchor="ctr"/>
          <a:lstStyle/>
          <a:p>
            <a:pPr algn="ctr">
              <a:defRPr/>
            </a:pPr>
            <a:r>
              <a:rPr lang="en-US" sz="2100" b="1" kern="0" dirty="0">
                <a:solidFill>
                  <a:prstClr val="white"/>
                </a:solidFill>
                <a:latin typeface="Arial" panose="020B0604020202020204"/>
              </a:rPr>
              <a:t>No Standards</a:t>
            </a:r>
          </a:p>
        </p:txBody>
      </p:sp>
      <p:sp>
        <p:nvSpPr>
          <p:cNvPr id="6" name="Rectangle 5">
            <a:extLst>
              <a:ext uri="{FF2B5EF4-FFF2-40B4-BE49-F238E27FC236}">
                <a16:creationId xmlns:a16="http://schemas.microsoft.com/office/drawing/2014/main" id="{D7D2B6E8-DF16-46B0-81DD-12188BDC64D1}"/>
              </a:ext>
            </a:extLst>
          </p:cNvPr>
          <p:cNvSpPr/>
          <p:nvPr/>
        </p:nvSpPr>
        <p:spPr>
          <a:xfrm>
            <a:off x="1236130" y="2180167"/>
            <a:ext cx="3941063" cy="736600"/>
          </a:xfrm>
          <a:prstGeom prst="rect">
            <a:avLst/>
          </a:prstGeom>
          <a:solidFill>
            <a:srgbClr val="026CB6"/>
          </a:solidFill>
          <a:ln w="12700" cap="flat" cmpd="sng" algn="ctr">
            <a:solidFill>
              <a:srgbClr val="026CB6">
                <a:shade val="50000"/>
              </a:srgbClr>
            </a:solidFill>
            <a:prstDash val="solid"/>
            <a:miter lim="800000"/>
          </a:ln>
          <a:effectLst/>
        </p:spPr>
        <p:txBody>
          <a:bodyPr rtlCol="0" anchor="ctr"/>
          <a:lstStyle/>
          <a:p>
            <a:pPr algn="ctr">
              <a:defRPr/>
            </a:pPr>
            <a:r>
              <a:rPr lang="en-US" sz="2100" b="1" kern="0" dirty="0">
                <a:solidFill>
                  <a:prstClr val="white"/>
                </a:solidFill>
                <a:latin typeface="Arial" panose="020B0604020202020204"/>
              </a:rPr>
              <a:t>Unclear Regulations</a:t>
            </a:r>
          </a:p>
        </p:txBody>
      </p:sp>
      <p:sp>
        <p:nvSpPr>
          <p:cNvPr id="7" name="Rectangle 6">
            <a:extLst>
              <a:ext uri="{FF2B5EF4-FFF2-40B4-BE49-F238E27FC236}">
                <a16:creationId xmlns:a16="http://schemas.microsoft.com/office/drawing/2014/main" id="{48C1A746-AE5F-4E53-B082-C020FE6E9EEE}"/>
              </a:ext>
            </a:extLst>
          </p:cNvPr>
          <p:cNvSpPr/>
          <p:nvPr/>
        </p:nvSpPr>
        <p:spPr>
          <a:xfrm>
            <a:off x="1236130" y="3166533"/>
            <a:ext cx="3941063" cy="736600"/>
          </a:xfrm>
          <a:prstGeom prst="rect">
            <a:avLst/>
          </a:prstGeom>
          <a:solidFill>
            <a:srgbClr val="026CB6"/>
          </a:solidFill>
          <a:ln w="12700" cap="flat" cmpd="sng" algn="ctr">
            <a:solidFill>
              <a:srgbClr val="026CB6">
                <a:shade val="50000"/>
              </a:srgbClr>
            </a:solidFill>
            <a:prstDash val="solid"/>
            <a:miter lim="800000"/>
          </a:ln>
          <a:effectLst/>
        </p:spPr>
        <p:txBody>
          <a:bodyPr rtlCol="0" anchor="ctr"/>
          <a:lstStyle/>
          <a:p>
            <a:pPr algn="ctr">
              <a:defRPr/>
            </a:pPr>
            <a:r>
              <a:rPr lang="en-US" sz="2100" b="1" kern="0" dirty="0">
                <a:solidFill>
                  <a:prstClr val="white"/>
                </a:solidFill>
                <a:latin typeface="Arial" panose="020B0604020202020204"/>
              </a:rPr>
              <a:t>Conflicting Interpretations</a:t>
            </a:r>
          </a:p>
        </p:txBody>
      </p:sp>
      <p:grpSp>
        <p:nvGrpSpPr>
          <p:cNvPr id="8" name="Group 7">
            <a:extLst>
              <a:ext uri="{FF2B5EF4-FFF2-40B4-BE49-F238E27FC236}">
                <a16:creationId xmlns:a16="http://schemas.microsoft.com/office/drawing/2014/main" id="{7F46DA17-EFEA-4E52-A4BA-ACCD3770D143}"/>
              </a:ext>
            </a:extLst>
          </p:cNvPr>
          <p:cNvGrpSpPr/>
          <p:nvPr/>
        </p:nvGrpSpPr>
        <p:grpSpPr>
          <a:xfrm>
            <a:off x="351715" y="3074324"/>
            <a:ext cx="1079441" cy="921017"/>
            <a:chOff x="5085723" y="3084333"/>
            <a:chExt cx="611290" cy="526974"/>
          </a:xfrm>
        </p:grpSpPr>
        <p:sp>
          <p:nvSpPr>
            <p:cNvPr id="9" name="Hexagon 8">
              <a:extLst>
                <a:ext uri="{FF2B5EF4-FFF2-40B4-BE49-F238E27FC236}">
                  <a16:creationId xmlns:a16="http://schemas.microsoft.com/office/drawing/2014/main" id="{3C02A22D-2493-40DA-A6D7-5DC05036C271}"/>
                </a:ext>
              </a:extLst>
            </p:cNvPr>
            <p:cNvSpPr/>
            <p:nvPr/>
          </p:nvSpPr>
          <p:spPr>
            <a:xfrm>
              <a:off x="5085723" y="3084333"/>
              <a:ext cx="611290" cy="526974"/>
            </a:xfrm>
            <a:prstGeom prst="hexagon">
              <a:avLst/>
            </a:prstGeom>
            <a:solidFill>
              <a:sysClr val="window" lastClr="FFFFFF"/>
            </a:solidFill>
            <a:ln w="19050" cap="flat" cmpd="sng" algn="ctr">
              <a:solidFill>
                <a:srgbClr val="1F497D"/>
              </a:solidFill>
              <a:prstDash val="solid"/>
              <a:miter lim="800000"/>
            </a:ln>
            <a:effectLst/>
          </p:spPr>
          <p:txBody>
            <a:bodyPr rtlCol="0" anchor="ctr"/>
            <a:lstStyle/>
            <a:p>
              <a:pPr algn="ctr">
                <a:defRPr/>
              </a:pPr>
              <a:endParaRPr lang="en-GB" sz="1350" kern="0" dirty="0">
                <a:solidFill>
                  <a:prstClr val="black">
                    <a:lumMod val="65000"/>
                    <a:lumOff val="35000"/>
                  </a:prstClr>
                </a:solidFill>
                <a:latin typeface="Arial" panose="020B0604020202020204"/>
              </a:endParaRPr>
            </a:p>
          </p:txBody>
        </p:sp>
        <p:pic>
          <p:nvPicPr>
            <p:cNvPr id="10" name="Graphic 9" descr="Mining tools">
              <a:extLst>
                <a:ext uri="{FF2B5EF4-FFF2-40B4-BE49-F238E27FC236}">
                  <a16:creationId xmlns:a16="http://schemas.microsoft.com/office/drawing/2014/main" id="{8B7153EF-13FF-48FA-A031-096CC3BE8683}"/>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5224297" y="3179019"/>
              <a:ext cx="334142" cy="337601"/>
            </a:xfrm>
            <a:prstGeom prst="rect">
              <a:avLst/>
            </a:prstGeom>
          </p:spPr>
        </p:pic>
      </p:grpSp>
      <p:grpSp>
        <p:nvGrpSpPr>
          <p:cNvPr id="11" name="Group 10">
            <a:extLst>
              <a:ext uri="{FF2B5EF4-FFF2-40B4-BE49-F238E27FC236}">
                <a16:creationId xmlns:a16="http://schemas.microsoft.com/office/drawing/2014/main" id="{A3E99665-11EE-47A5-B754-0B3FF3EBC7E4}"/>
              </a:ext>
            </a:extLst>
          </p:cNvPr>
          <p:cNvGrpSpPr/>
          <p:nvPr/>
        </p:nvGrpSpPr>
        <p:grpSpPr>
          <a:xfrm>
            <a:off x="351715" y="1107727"/>
            <a:ext cx="1079441" cy="908747"/>
            <a:chOff x="2263445" y="1870205"/>
            <a:chExt cx="611290" cy="526974"/>
          </a:xfrm>
        </p:grpSpPr>
        <p:sp>
          <p:nvSpPr>
            <p:cNvPr id="12" name="Hexagon 11">
              <a:extLst>
                <a:ext uri="{FF2B5EF4-FFF2-40B4-BE49-F238E27FC236}">
                  <a16:creationId xmlns:a16="http://schemas.microsoft.com/office/drawing/2014/main" id="{97C467EB-EBF0-40B5-83D8-5F8A5DA95319}"/>
                </a:ext>
              </a:extLst>
            </p:cNvPr>
            <p:cNvSpPr/>
            <p:nvPr/>
          </p:nvSpPr>
          <p:spPr>
            <a:xfrm>
              <a:off x="2263445" y="1870205"/>
              <a:ext cx="611290" cy="526974"/>
            </a:xfrm>
            <a:prstGeom prst="hexagon">
              <a:avLst/>
            </a:prstGeom>
            <a:solidFill>
              <a:sysClr val="window" lastClr="FFFFFF"/>
            </a:solidFill>
            <a:ln w="19050" cap="flat" cmpd="sng" algn="ctr">
              <a:solidFill>
                <a:srgbClr val="1F497D"/>
              </a:solidFill>
              <a:prstDash val="solid"/>
              <a:miter lim="800000"/>
            </a:ln>
            <a:effectLst/>
          </p:spPr>
          <p:txBody>
            <a:bodyPr rtlCol="0" anchor="ctr"/>
            <a:lstStyle/>
            <a:p>
              <a:pPr algn="ctr">
                <a:defRPr/>
              </a:pPr>
              <a:endParaRPr lang="en-GB" sz="1350" kern="0" dirty="0">
                <a:solidFill>
                  <a:prstClr val="black">
                    <a:lumMod val="65000"/>
                    <a:lumOff val="35000"/>
                  </a:prstClr>
                </a:solidFill>
                <a:latin typeface="Arial" panose="020B0604020202020204"/>
              </a:endParaRPr>
            </a:p>
          </p:txBody>
        </p:sp>
        <p:pic>
          <p:nvPicPr>
            <p:cNvPr id="13" name="Graphic 12" descr="Questions">
              <a:extLst>
                <a:ext uri="{FF2B5EF4-FFF2-40B4-BE49-F238E27FC236}">
                  <a16:creationId xmlns:a16="http://schemas.microsoft.com/office/drawing/2014/main" id="{1A15A742-14B3-40E6-BDBA-FAF9CC7E10F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408243" y="1968986"/>
              <a:ext cx="321694" cy="329413"/>
            </a:xfrm>
            <a:prstGeom prst="rect">
              <a:avLst/>
            </a:prstGeom>
          </p:spPr>
        </p:pic>
      </p:grpSp>
      <p:grpSp>
        <p:nvGrpSpPr>
          <p:cNvPr id="14" name="Group 13">
            <a:extLst>
              <a:ext uri="{FF2B5EF4-FFF2-40B4-BE49-F238E27FC236}">
                <a16:creationId xmlns:a16="http://schemas.microsoft.com/office/drawing/2014/main" id="{0BFA104D-7373-422C-891C-819D77FAC7F7}"/>
              </a:ext>
            </a:extLst>
          </p:cNvPr>
          <p:cNvGrpSpPr/>
          <p:nvPr/>
        </p:nvGrpSpPr>
        <p:grpSpPr>
          <a:xfrm>
            <a:off x="351715" y="2074528"/>
            <a:ext cx="1079441" cy="921017"/>
            <a:chOff x="7908001" y="4279994"/>
            <a:chExt cx="611290" cy="526974"/>
          </a:xfrm>
        </p:grpSpPr>
        <p:sp>
          <p:nvSpPr>
            <p:cNvPr id="15" name="Hexagon 14">
              <a:extLst>
                <a:ext uri="{FF2B5EF4-FFF2-40B4-BE49-F238E27FC236}">
                  <a16:creationId xmlns:a16="http://schemas.microsoft.com/office/drawing/2014/main" id="{B4622CD2-B8D2-49FC-8722-54BB8749D4B2}"/>
                </a:ext>
              </a:extLst>
            </p:cNvPr>
            <p:cNvSpPr/>
            <p:nvPr/>
          </p:nvSpPr>
          <p:spPr>
            <a:xfrm>
              <a:off x="7908001" y="4279994"/>
              <a:ext cx="611290" cy="526974"/>
            </a:xfrm>
            <a:prstGeom prst="hexagon">
              <a:avLst/>
            </a:prstGeom>
            <a:solidFill>
              <a:sysClr val="window" lastClr="FFFFFF"/>
            </a:solidFill>
            <a:ln w="19050" cap="flat" cmpd="sng" algn="ctr">
              <a:solidFill>
                <a:srgbClr val="1F497D"/>
              </a:solidFill>
              <a:prstDash val="solid"/>
              <a:miter lim="800000"/>
            </a:ln>
            <a:effectLst/>
          </p:spPr>
          <p:txBody>
            <a:bodyPr rtlCol="0" anchor="ctr"/>
            <a:lstStyle/>
            <a:p>
              <a:pPr algn="ctr">
                <a:defRPr/>
              </a:pPr>
              <a:endParaRPr lang="en-GB" sz="1350" kern="0" dirty="0">
                <a:solidFill>
                  <a:prstClr val="black">
                    <a:lumMod val="65000"/>
                    <a:lumOff val="35000"/>
                  </a:prstClr>
                </a:solidFill>
                <a:latin typeface="Arial" panose="020B0604020202020204"/>
              </a:endParaRPr>
            </a:p>
          </p:txBody>
        </p:sp>
        <p:pic>
          <p:nvPicPr>
            <p:cNvPr id="16" name="Graphic 15" descr="Workflow">
              <a:extLst>
                <a:ext uri="{FF2B5EF4-FFF2-40B4-BE49-F238E27FC236}">
                  <a16:creationId xmlns:a16="http://schemas.microsoft.com/office/drawing/2014/main" id="{6A853DB5-F434-46DB-86ED-61AA27FC208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053653" y="4381832"/>
              <a:ext cx="319985" cy="323298"/>
            </a:xfrm>
            <a:prstGeom prst="rect">
              <a:avLst/>
            </a:prstGeom>
          </p:spPr>
        </p:pic>
      </p:grpSp>
      <p:pic>
        <p:nvPicPr>
          <p:cNvPr id="17" name="Picture 16" descr="Foursquare | The Two-Woman Crusade">
            <a:extLst>
              <a:ext uri="{FF2B5EF4-FFF2-40B4-BE49-F238E27FC236}">
                <a16:creationId xmlns:a16="http://schemas.microsoft.com/office/drawing/2014/main" id="{63CDFC8A-A04B-44CB-B4E9-31E5ADEBD3A9}"/>
              </a:ext>
            </a:extLst>
          </p:cNvPr>
          <p:cNvPicPr>
            <a:picLocks noChangeAspect="1"/>
          </p:cNvPicPr>
          <p:nvPr/>
        </p:nvPicPr>
        <p:blipFill>
          <a:blip r:embed="rId9">
            <a:extLst>
              <a:ext uri="{837473B0-CC2E-450A-ABE3-18F120FF3D39}">
                <a1611:picAttrSrcUrl xmlns:a1611="http://schemas.microsoft.com/office/drawing/2016/11/main" r:id="rId10"/>
              </a:ext>
            </a:extLst>
          </a:blip>
          <a:stretch>
            <a:fillRect/>
          </a:stretch>
        </p:blipFill>
        <p:spPr>
          <a:xfrm>
            <a:off x="5522976" y="1033272"/>
            <a:ext cx="3162300" cy="3162300"/>
          </a:xfrm>
          <a:prstGeom prst="rect">
            <a:avLst/>
          </a:prstGeom>
        </p:spPr>
      </p:pic>
      <p:sp>
        <p:nvSpPr>
          <p:cNvPr id="18" name="Rectangle 17">
            <a:extLst>
              <a:ext uri="{FF2B5EF4-FFF2-40B4-BE49-F238E27FC236}">
                <a16:creationId xmlns:a16="http://schemas.microsoft.com/office/drawing/2014/main" id="{A752D9A2-2691-4730-BDF8-640D44E73FE4}"/>
              </a:ext>
            </a:extLst>
          </p:cNvPr>
          <p:cNvSpPr/>
          <p:nvPr/>
        </p:nvSpPr>
        <p:spPr>
          <a:xfrm>
            <a:off x="1979692" y="105124"/>
            <a:ext cx="8194813" cy="553998"/>
          </a:xfrm>
          <a:prstGeom prst="rect">
            <a:avLst/>
          </a:prstGeom>
        </p:spPr>
        <p:txBody>
          <a:bodyPr wrap="square">
            <a:spAutoFit/>
          </a:bodyPr>
          <a:lstStyle/>
          <a:p>
            <a:pPr>
              <a:defRPr/>
            </a:pPr>
            <a:r>
              <a:rPr lang="en-US" sz="3000" b="1" kern="0" dirty="0">
                <a:solidFill>
                  <a:schemeClr val="bg1"/>
                </a:solidFill>
                <a:latin typeface="Helvetica" pitchFamily="2" charset="0"/>
              </a:rPr>
              <a:t>Global Safety Reporting Challenges</a:t>
            </a:r>
            <a:endParaRPr lang="en-US" sz="1350" kern="0" dirty="0">
              <a:solidFill>
                <a:schemeClr val="bg1"/>
              </a:solidFill>
            </a:endParaRPr>
          </a:p>
        </p:txBody>
      </p:sp>
    </p:spTree>
    <p:extLst>
      <p:ext uri="{BB962C8B-B14F-4D97-AF65-F5344CB8AC3E}">
        <p14:creationId xmlns:p14="http://schemas.microsoft.com/office/powerpoint/2010/main" val="2764652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24D3582-5BAD-4969-A5A1-71ECFBD7C2B1}"/>
              </a:ext>
            </a:extLst>
          </p:cNvPr>
          <p:cNvSpPr/>
          <p:nvPr/>
        </p:nvSpPr>
        <p:spPr>
          <a:xfrm>
            <a:off x="1236131" y="1193801"/>
            <a:ext cx="3944108" cy="736600"/>
          </a:xfrm>
          <a:prstGeom prst="rect">
            <a:avLst/>
          </a:prstGeom>
          <a:solidFill>
            <a:srgbClr val="026CB6"/>
          </a:solidFill>
          <a:ln w="12700" cap="flat" cmpd="sng" algn="ctr">
            <a:solidFill>
              <a:srgbClr val="026CB6">
                <a:shade val="50000"/>
              </a:srgbClr>
            </a:solidFill>
            <a:prstDash val="solid"/>
            <a:miter lim="800000"/>
          </a:ln>
          <a:effectLst/>
        </p:spPr>
        <p:txBody>
          <a:bodyPr rtlCol="0" anchor="ctr"/>
          <a:lstStyle/>
          <a:p>
            <a:pPr algn="ctr">
              <a:defRPr/>
            </a:pPr>
            <a:r>
              <a:rPr lang="en-US" sz="2100" b="1" kern="0" dirty="0">
                <a:solidFill>
                  <a:prstClr val="white"/>
                </a:solidFill>
                <a:latin typeface="Arial" panose="020B0604020202020204"/>
              </a:rPr>
              <a:t>Regulatory Repercussions</a:t>
            </a:r>
          </a:p>
        </p:txBody>
      </p:sp>
      <p:sp>
        <p:nvSpPr>
          <p:cNvPr id="6" name="Rectangle 5">
            <a:extLst>
              <a:ext uri="{FF2B5EF4-FFF2-40B4-BE49-F238E27FC236}">
                <a16:creationId xmlns:a16="http://schemas.microsoft.com/office/drawing/2014/main" id="{E31155C2-F221-4FAD-8F6C-E8E28A73A875}"/>
              </a:ext>
            </a:extLst>
          </p:cNvPr>
          <p:cNvSpPr/>
          <p:nvPr/>
        </p:nvSpPr>
        <p:spPr>
          <a:xfrm>
            <a:off x="1236131" y="2180167"/>
            <a:ext cx="3941063" cy="736600"/>
          </a:xfrm>
          <a:prstGeom prst="rect">
            <a:avLst/>
          </a:prstGeom>
          <a:solidFill>
            <a:srgbClr val="026CB6"/>
          </a:solidFill>
          <a:ln w="12700" cap="flat" cmpd="sng" algn="ctr">
            <a:solidFill>
              <a:srgbClr val="026CB6">
                <a:shade val="50000"/>
              </a:srgbClr>
            </a:solidFill>
            <a:prstDash val="solid"/>
            <a:miter lim="800000"/>
          </a:ln>
          <a:effectLst/>
        </p:spPr>
        <p:txBody>
          <a:bodyPr rtlCol="0" anchor="ctr"/>
          <a:lstStyle/>
          <a:p>
            <a:pPr algn="ctr">
              <a:defRPr/>
            </a:pPr>
            <a:r>
              <a:rPr lang="en-US" sz="2100" b="1" kern="0" dirty="0">
                <a:solidFill>
                  <a:prstClr val="white"/>
                </a:solidFill>
                <a:latin typeface="Arial" panose="020B0604020202020204"/>
              </a:rPr>
              <a:t>Fractured Accountability</a:t>
            </a:r>
          </a:p>
        </p:txBody>
      </p:sp>
      <p:sp>
        <p:nvSpPr>
          <p:cNvPr id="7" name="Rectangle 6">
            <a:extLst>
              <a:ext uri="{FF2B5EF4-FFF2-40B4-BE49-F238E27FC236}">
                <a16:creationId xmlns:a16="http://schemas.microsoft.com/office/drawing/2014/main" id="{DFAD4559-1E55-426E-BDCC-5E1E9010C3E7}"/>
              </a:ext>
            </a:extLst>
          </p:cNvPr>
          <p:cNvSpPr/>
          <p:nvPr/>
        </p:nvSpPr>
        <p:spPr>
          <a:xfrm>
            <a:off x="1236131" y="3166533"/>
            <a:ext cx="3944108" cy="736600"/>
          </a:xfrm>
          <a:prstGeom prst="rect">
            <a:avLst/>
          </a:prstGeom>
          <a:solidFill>
            <a:srgbClr val="026CB6"/>
          </a:solidFill>
          <a:ln w="12700" cap="flat" cmpd="sng" algn="ctr">
            <a:solidFill>
              <a:srgbClr val="026CB6">
                <a:shade val="50000"/>
              </a:srgbClr>
            </a:solidFill>
            <a:prstDash val="solid"/>
            <a:miter lim="800000"/>
          </a:ln>
          <a:effectLst/>
        </p:spPr>
        <p:txBody>
          <a:bodyPr rtlCol="0" anchor="ctr"/>
          <a:lstStyle/>
          <a:p>
            <a:pPr algn="ctr">
              <a:defRPr/>
            </a:pPr>
            <a:r>
              <a:rPr lang="en-US" sz="2100" b="1" kern="0" dirty="0">
                <a:solidFill>
                  <a:prstClr val="white"/>
                </a:solidFill>
                <a:latin typeface="Arial" panose="020B0604020202020204"/>
              </a:rPr>
              <a:t>Increased Costs</a:t>
            </a:r>
          </a:p>
        </p:txBody>
      </p:sp>
      <p:grpSp>
        <p:nvGrpSpPr>
          <p:cNvPr id="8" name="Group 7">
            <a:extLst>
              <a:ext uri="{FF2B5EF4-FFF2-40B4-BE49-F238E27FC236}">
                <a16:creationId xmlns:a16="http://schemas.microsoft.com/office/drawing/2014/main" id="{CB577855-216A-4E38-9FB0-58C5761FB6DB}"/>
              </a:ext>
            </a:extLst>
          </p:cNvPr>
          <p:cNvGrpSpPr/>
          <p:nvPr/>
        </p:nvGrpSpPr>
        <p:grpSpPr>
          <a:xfrm>
            <a:off x="351715" y="3074324"/>
            <a:ext cx="1079441" cy="921017"/>
            <a:chOff x="5085723" y="3084333"/>
            <a:chExt cx="611290" cy="526974"/>
          </a:xfrm>
        </p:grpSpPr>
        <p:sp>
          <p:nvSpPr>
            <p:cNvPr id="9" name="Hexagon 8">
              <a:extLst>
                <a:ext uri="{FF2B5EF4-FFF2-40B4-BE49-F238E27FC236}">
                  <a16:creationId xmlns:a16="http://schemas.microsoft.com/office/drawing/2014/main" id="{257F441D-410C-461B-89F8-64AD4ABD623F}"/>
                </a:ext>
              </a:extLst>
            </p:cNvPr>
            <p:cNvSpPr/>
            <p:nvPr/>
          </p:nvSpPr>
          <p:spPr>
            <a:xfrm>
              <a:off x="5085723" y="3084333"/>
              <a:ext cx="611290" cy="526974"/>
            </a:xfrm>
            <a:prstGeom prst="hexagon">
              <a:avLst/>
            </a:prstGeom>
            <a:solidFill>
              <a:sysClr val="window" lastClr="FFFFFF"/>
            </a:solidFill>
            <a:ln w="19050" cap="flat" cmpd="sng" algn="ctr">
              <a:solidFill>
                <a:srgbClr val="1F497D"/>
              </a:solidFill>
              <a:prstDash val="solid"/>
              <a:miter lim="800000"/>
            </a:ln>
            <a:effectLst/>
          </p:spPr>
          <p:txBody>
            <a:bodyPr rtlCol="0" anchor="ctr"/>
            <a:lstStyle/>
            <a:p>
              <a:pPr algn="ctr">
                <a:defRPr/>
              </a:pPr>
              <a:endParaRPr lang="en-GB" sz="1350" kern="0" dirty="0">
                <a:solidFill>
                  <a:prstClr val="black">
                    <a:lumMod val="65000"/>
                    <a:lumOff val="35000"/>
                  </a:prstClr>
                </a:solidFill>
                <a:latin typeface="Arial" panose="020B0604020202020204"/>
              </a:endParaRPr>
            </a:p>
          </p:txBody>
        </p:sp>
        <p:pic>
          <p:nvPicPr>
            <p:cNvPr id="10" name="Graphic 9" descr="Bar graph with upward trend">
              <a:extLst>
                <a:ext uri="{FF2B5EF4-FFF2-40B4-BE49-F238E27FC236}">
                  <a16:creationId xmlns:a16="http://schemas.microsoft.com/office/drawing/2014/main" id="{61362744-01DE-4D6F-9285-0D632E19F890}"/>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5224297" y="3179019"/>
              <a:ext cx="334142" cy="337601"/>
            </a:xfrm>
            <a:prstGeom prst="rect">
              <a:avLst/>
            </a:prstGeom>
          </p:spPr>
        </p:pic>
      </p:grpSp>
      <p:grpSp>
        <p:nvGrpSpPr>
          <p:cNvPr id="11" name="Group 10">
            <a:extLst>
              <a:ext uri="{FF2B5EF4-FFF2-40B4-BE49-F238E27FC236}">
                <a16:creationId xmlns:a16="http://schemas.microsoft.com/office/drawing/2014/main" id="{B9ED024B-A112-4345-9C76-A27BE39AECC3}"/>
              </a:ext>
            </a:extLst>
          </p:cNvPr>
          <p:cNvGrpSpPr/>
          <p:nvPr/>
        </p:nvGrpSpPr>
        <p:grpSpPr>
          <a:xfrm>
            <a:off x="351715" y="1107727"/>
            <a:ext cx="1079441" cy="908747"/>
            <a:chOff x="2263445" y="1870205"/>
            <a:chExt cx="611290" cy="526974"/>
          </a:xfrm>
        </p:grpSpPr>
        <p:sp>
          <p:nvSpPr>
            <p:cNvPr id="12" name="Hexagon 11">
              <a:extLst>
                <a:ext uri="{FF2B5EF4-FFF2-40B4-BE49-F238E27FC236}">
                  <a16:creationId xmlns:a16="http://schemas.microsoft.com/office/drawing/2014/main" id="{E8E60ACD-F6E2-4197-9B87-40C424B32B29}"/>
                </a:ext>
              </a:extLst>
            </p:cNvPr>
            <p:cNvSpPr/>
            <p:nvPr/>
          </p:nvSpPr>
          <p:spPr>
            <a:xfrm>
              <a:off x="2263445" y="1870205"/>
              <a:ext cx="611290" cy="526974"/>
            </a:xfrm>
            <a:prstGeom prst="hexagon">
              <a:avLst/>
            </a:prstGeom>
            <a:solidFill>
              <a:sysClr val="window" lastClr="FFFFFF"/>
            </a:solidFill>
            <a:ln w="19050" cap="flat" cmpd="sng" algn="ctr">
              <a:solidFill>
                <a:srgbClr val="1F497D"/>
              </a:solidFill>
              <a:prstDash val="solid"/>
              <a:miter lim="800000"/>
            </a:ln>
            <a:effectLst/>
          </p:spPr>
          <p:txBody>
            <a:bodyPr rtlCol="0" anchor="ctr"/>
            <a:lstStyle/>
            <a:p>
              <a:pPr algn="ctr">
                <a:defRPr/>
              </a:pPr>
              <a:endParaRPr lang="en-GB" sz="1350" kern="0" dirty="0">
                <a:solidFill>
                  <a:prstClr val="black">
                    <a:lumMod val="65000"/>
                    <a:lumOff val="35000"/>
                  </a:prstClr>
                </a:solidFill>
                <a:latin typeface="Arial" panose="020B0604020202020204"/>
              </a:endParaRPr>
            </a:p>
          </p:txBody>
        </p:sp>
        <p:pic>
          <p:nvPicPr>
            <p:cNvPr id="13" name="Graphic 12" descr="Scales of justice">
              <a:extLst>
                <a:ext uri="{FF2B5EF4-FFF2-40B4-BE49-F238E27FC236}">
                  <a16:creationId xmlns:a16="http://schemas.microsoft.com/office/drawing/2014/main" id="{1F25D940-15AC-43F4-BE65-A9F972145153}"/>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2408243" y="1968986"/>
              <a:ext cx="321694" cy="329413"/>
            </a:xfrm>
            <a:prstGeom prst="rect">
              <a:avLst/>
            </a:prstGeom>
          </p:spPr>
        </p:pic>
      </p:grpSp>
      <p:grpSp>
        <p:nvGrpSpPr>
          <p:cNvPr id="14" name="Group 13">
            <a:extLst>
              <a:ext uri="{FF2B5EF4-FFF2-40B4-BE49-F238E27FC236}">
                <a16:creationId xmlns:a16="http://schemas.microsoft.com/office/drawing/2014/main" id="{C761E5AB-98B7-408A-8B66-61C29DC10CD7}"/>
              </a:ext>
            </a:extLst>
          </p:cNvPr>
          <p:cNvGrpSpPr/>
          <p:nvPr/>
        </p:nvGrpSpPr>
        <p:grpSpPr>
          <a:xfrm>
            <a:off x="351715" y="2074528"/>
            <a:ext cx="1079441" cy="921017"/>
            <a:chOff x="7908001" y="4279994"/>
            <a:chExt cx="611290" cy="526974"/>
          </a:xfrm>
        </p:grpSpPr>
        <p:sp>
          <p:nvSpPr>
            <p:cNvPr id="15" name="Hexagon 14">
              <a:extLst>
                <a:ext uri="{FF2B5EF4-FFF2-40B4-BE49-F238E27FC236}">
                  <a16:creationId xmlns:a16="http://schemas.microsoft.com/office/drawing/2014/main" id="{C780D3FA-7F8E-4158-ABB1-1198F9777E5D}"/>
                </a:ext>
              </a:extLst>
            </p:cNvPr>
            <p:cNvSpPr/>
            <p:nvPr/>
          </p:nvSpPr>
          <p:spPr>
            <a:xfrm>
              <a:off x="7908001" y="4279994"/>
              <a:ext cx="611290" cy="526974"/>
            </a:xfrm>
            <a:prstGeom prst="hexagon">
              <a:avLst/>
            </a:prstGeom>
            <a:solidFill>
              <a:sysClr val="window" lastClr="FFFFFF"/>
            </a:solidFill>
            <a:ln w="19050" cap="flat" cmpd="sng" algn="ctr">
              <a:solidFill>
                <a:srgbClr val="1F497D"/>
              </a:solidFill>
              <a:prstDash val="solid"/>
              <a:miter lim="800000"/>
            </a:ln>
            <a:effectLst/>
          </p:spPr>
          <p:txBody>
            <a:bodyPr rtlCol="0" anchor="ctr"/>
            <a:lstStyle/>
            <a:p>
              <a:pPr algn="ctr">
                <a:defRPr/>
              </a:pPr>
              <a:endParaRPr lang="en-GB" sz="1350" kern="0" dirty="0">
                <a:solidFill>
                  <a:prstClr val="black">
                    <a:lumMod val="65000"/>
                    <a:lumOff val="35000"/>
                  </a:prstClr>
                </a:solidFill>
                <a:latin typeface="Arial" panose="020B0604020202020204"/>
              </a:endParaRPr>
            </a:p>
          </p:txBody>
        </p:sp>
        <p:pic>
          <p:nvPicPr>
            <p:cNvPr id="16" name="Graphic 15" descr="Research">
              <a:extLst>
                <a:ext uri="{FF2B5EF4-FFF2-40B4-BE49-F238E27FC236}">
                  <a16:creationId xmlns:a16="http://schemas.microsoft.com/office/drawing/2014/main" id="{E9F54A51-C710-4C58-9E06-A281F323C68A}"/>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8053653" y="4381832"/>
              <a:ext cx="319985" cy="323298"/>
            </a:xfrm>
            <a:prstGeom prst="rect">
              <a:avLst/>
            </a:prstGeom>
          </p:spPr>
        </p:pic>
      </p:grpSp>
      <p:pic>
        <p:nvPicPr>
          <p:cNvPr id="17" name="Picture 16" descr="Foursquare | The Two-Woman Crusade">
            <a:extLst>
              <a:ext uri="{FF2B5EF4-FFF2-40B4-BE49-F238E27FC236}">
                <a16:creationId xmlns:a16="http://schemas.microsoft.com/office/drawing/2014/main" id="{6C6EE1CE-D82F-4A38-90B6-547834872117}"/>
              </a:ext>
            </a:extLst>
          </p:cNvPr>
          <p:cNvPicPr>
            <a:picLocks noChangeAspect="1"/>
          </p:cNvPicPr>
          <p:nvPr/>
        </p:nvPicPr>
        <p:blipFill>
          <a:blip r:embed="rId9">
            <a:extLst>
              <a:ext uri="{837473B0-CC2E-450A-ABE3-18F120FF3D39}">
                <a1611:picAttrSrcUrl xmlns:a1611="http://schemas.microsoft.com/office/drawing/2016/11/main" r:id="rId10"/>
              </a:ext>
            </a:extLst>
          </a:blip>
          <a:stretch>
            <a:fillRect/>
          </a:stretch>
        </p:blipFill>
        <p:spPr>
          <a:xfrm>
            <a:off x="5522976" y="1033272"/>
            <a:ext cx="3162300" cy="3162300"/>
          </a:xfrm>
          <a:prstGeom prst="rect">
            <a:avLst/>
          </a:prstGeom>
        </p:spPr>
      </p:pic>
      <p:sp>
        <p:nvSpPr>
          <p:cNvPr id="18" name="Rectangle 17">
            <a:extLst>
              <a:ext uri="{FF2B5EF4-FFF2-40B4-BE49-F238E27FC236}">
                <a16:creationId xmlns:a16="http://schemas.microsoft.com/office/drawing/2014/main" id="{BD51FE23-F1A8-4089-9222-EF568C1C1FD1}"/>
              </a:ext>
            </a:extLst>
          </p:cNvPr>
          <p:cNvSpPr/>
          <p:nvPr/>
        </p:nvSpPr>
        <p:spPr>
          <a:xfrm>
            <a:off x="1978861" y="146304"/>
            <a:ext cx="8835829" cy="461665"/>
          </a:xfrm>
          <a:prstGeom prst="rect">
            <a:avLst/>
          </a:prstGeom>
        </p:spPr>
        <p:txBody>
          <a:bodyPr wrap="square">
            <a:spAutoFit/>
          </a:bodyPr>
          <a:lstStyle/>
          <a:p>
            <a:pPr>
              <a:defRPr/>
            </a:pPr>
            <a:r>
              <a:rPr lang="en-US" sz="2400" b="1" kern="0" dirty="0">
                <a:solidFill>
                  <a:schemeClr val="bg1"/>
                </a:solidFill>
                <a:latin typeface="Helvetica" pitchFamily="2" charset="0"/>
              </a:rPr>
              <a:t>Lack of Global Harmonization Consequences</a:t>
            </a:r>
            <a:endParaRPr lang="en-US" sz="2400" kern="0" dirty="0">
              <a:solidFill>
                <a:schemeClr val="bg1"/>
              </a:solidFill>
            </a:endParaRPr>
          </a:p>
        </p:txBody>
      </p:sp>
    </p:spTree>
    <p:extLst>
      <p:ext uri="{BB962C8B-B14F-4D97-AF65-F5344CB8AC3E}">
        <p14:creationId xmlns:p14="http://schemas.microsoft.com/office/powerpoint/2010/main" val="3483578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FE189E9-108A-470F-B0B0-BA33A2CE963C}"/>
              </a:ext>
            </a:extLst>
          </p:cNvPr>
          <p:cNvSpPr/>
          <p:nvPr/>
        </p:nvSpPr>
        <p:spPr>
          <a:xfrm>
            <a:off x="1236130" y="1193801"/>
            <a:ext cx="3941063" cy="736600"/>
          </a:xfrm>
          <a:prstGeom prst="rect">
            <a:avLst/>
          </a:prstGeom>
          <a:solidFill>
            <a:srgbClr val="026CB6"/>
          </a:solidFill>
          <a:ln w="12700" cap="flat" cmpd="sng" algn="ctr">
            <a:solidFill>
              <a:srgbClr val="026CB6">
                <a:shade val="50000"/>
              </a:srgbClr>
            </a:solidFill>
            <a:prstDash val="solid"/>
            <a:miter lim="800000"/>
          </a:ln>
          <a:effectLst/>
        </p:spPr>
        <p:txBody>
          <a:bodyPr rtlCol="0" anchor="ctr"/>
          <a:lstStyle/>
          <a:p>
            <a:pPr algn="ctr">
              <a:defRPr/>
            </a:pPr>
            <a:r>
              <a:rPr lang="en-US" sz="2100" b="1" kern="0" dirty="0">
                <a:solidFill>
                  <a:prstClr val="white"/>
                </a:solidFill>
                <a:latin typeface="Arial" panose="020B0604020202020204"/>
              </a:rPr>
              <a:t>125 Countries</a:t>
            </a:r>
          </a:p>
        </p:txBody>
      </p:sp>
      <p:sp>
        <p:nvSpPr>
          <p:cNvPr id="6" name="Rectangle 5">
            <a:extLst>
              <a:ext uri="{FF2B5EF4-FFF2-40B4-BE49-F238E27FC236}">
                <a16:creationId xmlns:a16="http://schemas.microsoft.com/office/drawing/2014/main" id="{9AFB79AD-C2E9-4EE1-B768-B2BBA75E53DB}"/>
              </a:ext>
            </a:extLst>
          </p:cNvPr>
          <p:cNvSpPr/>
          <p:nvPr/>
        </p:nvSpPr>
        <p:spPr>
          <a:xfrm>
            <a:off x="1236130" y="2180167"/>
            <a:ext cx="3941063" cy="736600"/>
          </a:xfrm>
          <a:prstGeom prst="rect">
            <a:avLst/>
          </a:prstGeom>
          <a:solidFill>
            <a:srgbClr val="026CB6"/>
          </a:solidFill>
          <a:ln w="12700" cap="flat" cmpd="sng" algn="ctr">
            <a:solidFill>
              <a:srgbClr val="026CB6">
                <a:shade val="50000"/>
              </a:srgbClr>
            </a:solidFill>
            <a:prstDash val="solid"/>
            <a:miter lim="800000"/>
          </a:ln>
          <a:effectLst/>
        </p:spPr>
        <p:txBody>
          <a:bodyPr rtlCol="0" anchor="ctr"/>
          <a:lstStyle/>
          <a:p>
            <a:pPr algn="ctr">
              <a:defRPr/>
            </a:pPr>
            <a:r>
              <a:rPr lang="en-US" sz="2100" b="1" kern="0" dirty="0">
                <a:solidFill>
                  <a:prstClr val="white"/>
                </a:solidFill>
                <a:latin typeface="Arial" panose="020B0604020202020204"/>
              </a:rPr>
              <a:t>7800 Country Rules</a:t>
            </a:r>
          </a:p>
        </p:txBody>
      </p:sp>
      <p:sp>
        <p:nvSpPr>
          <p:cNvPr id="7" name="Rectangle 6">
            <a:extLst>
              <a:ext uri="{FF2B5EF4-FFF2-40B4-BE49-F238E27FC236}">
                <a16:creationId xmlns:a16="http://schemas.microsoft.com/office/drawing/2014/main" id="{E4E354E5-D6F1-4755-9FE7-7E4B18856C88}"/>
              </a:ext>
            </a:extLst>
          </p:cNvPr>
          <p:cNvSpPr/>
          <p:nvPr/>
        </p:nvSpPr>
        <p:spPr>
          <a:xfrm>
            <a:off x="1236130" y="3166533"/>
            <a:ext cx="3941063" cy="736600"/>
          </a:xfrm>
          <a:prstGeom prst="rect">
            <a:avLst/>
          </a:prstGeom>
          <a:solidFill>
            <a:srgbClr val="026CB6"/>
          </a:solidFill>
          <a:ln w="12700" cap="flat" cmpd="sng" algn="ctr">
            <a:solidFill>
              <a:srgbClr val="026CB6">
                <a:shade val="50000"/>
              </a:srgbClr>
            </a:solidFill>
            <a:prstDash val="solid"/>
            <a:miter lim="800000"/>
          </a:ln>
          <a:effectLst/>
        </p:spPr>
        <p:txBody>
          <a:bodyPr rtlCol="0" anchor="ctr"/>
          <a:lstStyle/>
          <a:p>
            <a:pPr algn="ctr">
              <a:defRPr/>
            </a:pPr>
            <a:r>
              <a:rPr lang="en-US" sz="2100" b="1" kern="0" dirty="0">
                <a:solidFill>
                  <a:prstClr val="white"/>
                </a:solidFill>
                <a:latin typeface="Arial" panose="020B0604020202020204"/>
              </a:rPr>
              <a:t>Quarterly Updates</a:t>
            </a:r>
          </a:p>
        </p:txBody>
      </p:sp>
      <p:grpSp>
        <p:nvGrpSpPr>
          <p:cNvPr id="8" name="Group 7">
            <a:extLst>
              <a:ext uri="{FF2B5EF4-FFF2-40B4-BE49-F238E27FC236}">
                <a16:creationId xmlns:a16="http://schemas.microsoft.com/office/drawing/2014/main" id="{8E88BF9B-C7D7-46C7-9461-37D327703447}"/>
              </a:ext>
            </a:extLst>
          </p:cNvPr>
          <p:cNvGrpSpPr/>
          <p:nvPr/>
        </p:nvGrpSpPr>
        <p:grpSpPr>
          <a:xfrm>
            <a:off x="351715" y="3074324"/>
            <a:ext cx="1079441" cy="921017"/>
            <a:chOff x="5085723" y="3084333"/>
            <a:chExt cx="611290" cy="526974"/>
          </a:xfrm>
        </p:grpSpPr>
        <p:sp>
          <p:nvSpPr>
            <p:cNvPr id="9" name="Hexagon 8">
              <a:extLst>
                <a:ext uri="{FF2B5EF4-FFF2-40B4-BE49-F238E27FC236}">
                  <a16:creationId xmlns:a16="http://schemas.microsoft.com/office/drawing/2014/main" id="{DB923FFE-C0C7-449E-A7CB-1767DE3A0846}"/>
                </a:ext>
              </a:extLst>
            </p:cNvPr>
            <p:cNvSpPr/>
            <p:nvPr/>
          </p:nvSpPr>
          <p:spPr>
            <a:xfrm>
              <a:off x="5085723" y="3084333"/>
              <a:ext cx="611290" cy="526974"/>
            </a:xfrm>
            <a:prstGeom prst="hexagon">
              <a:avLst/>
            </a:prstGeom>
            <a:solidFill>
              <a:sysClr val="window" lastClr="FFFFFF"/>
            </a:solidFill>
            <a:ln w="19050" cap="flat" cmpd="sng" algn="ctr">
              <a:solidFill>
                <a:srgbClr val="1F497D"/>
              </a:solidFill>
              <a:prstDash val="solid"/>
              <a:miter lim="800000"/>
            </a:ln>
            <a:effectLst/>
          </p:spPr>
          <p:txBody>
            <a:bodyPr rtlCol="0" anchor="ctr"/>
            <a:lstStyle/>
            <a:p>
              <a:pPr algn="ctr">
                <a:defRPr/>
              </a:pPr>
              <a:endParaRPr lang="en-GB" sz="1350" kern="0" dirty="0">
                <a:solidFill>
                  <a:prstClr val="black">
                    <a:lumMod val="65000"/>
                    <a:lumOff val="35000"/>
                  </a:prstClr>
                </a:solidFill>
                <a:latin typeface="Arial" panose="020B0604020202020204"/>
              </a:endParaRPr>
            </a:p>
          </p:txBody>
        </p:sp>
        <p:pic>
          <p:nvPicPr>
            <p:cNvPr id="10" name="Graphic 9">
              <a:extLst>
                <a:ext uri="{FF2B5EF4-FFF2-40B4-BE49-F238E27FC236}">
                  <a16:creationId xmlns:a16="http://schemas.microsoft.com/office/drawing/2014/main" id="{E9AC0D7D-67D8-405A-9020-DF4DCCA411F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24297" y="3156301"/>
              <a:ext cx="334142" cy="383038"/>
            </a:xfrm>
            <a:prstGeom prst="rect">
              <a:avLst/>
            </a:prstGeom>
          </p:spPr>
        </p:pic>
      </p:grpSp>
      <p:grpSp>
        <p:nvGrpSpPr>
          <p:cNvPr id="11" name="Group 10">
            <a:extLst>
              <a:ext uri="{FF2B5EF4-FFF2-40B4-BE49-F238E27FC236}">
                <a16:creationId xmlns:a16="http://schemas.microsoft.com/office/drawing/2014/main" id="{5092BBB4-1021-4636-95CD-7F097C19DED5}"/>
              </a:ext>
            </a:extLst>
          </p:cNvPr>
          <p:cNvGrpSpPr/>
          <p:nvPr/>
        </p:nvGrpSpPr>
        <p:grpSpPr>
          <a:xfrm>
            <a:off x="351715" y="1107727"/>
            <a:ext cx="1079441" cy="908747"/>
            <a:chOff x="2263445" y="1870205"/>
            <a:chExt cx="611290" cy="526974"/>
          </a:xfrm>
        </p:grpSpPr>
        <p:sp>
          <p:nvSpPr>
            <p:cNvPr id="12" name="Hexagon 11">
              <a:extLst>
                <a:ext uri="{FF2B5EF4-FFF2-40B4-BE49-F238E27FC236}">
                  <a16:creationId xmlns:a16="http://schemas.microsoft.com/office/drawing/2014/main" id="{D31783BA-E438-4BFC-B65A-BECB2B9FB49F}"/>
                </a:ext>
              </a:extLst>
            </p:cNvPr>
            <p:cNvSpPr/>
            <p:nvPr/>
          </p:nvSpPr>
          <p:spPr>
            <a:xfrm>
              <a:off x="2263445" y="1870205"/>
              <a:ext cx="611290" cy="526974"/>
            </a:xfrm>
            <a:prstGeom prst="hexagon">
              <a:avLst/>
            </a:prstGeom>
            <a:solidFill>
              <a:sysClr val="window" lastClr="FFFFFF"/>
            </a:solidFill>
            <a:ln w="19050" cap="flat" cmpd="sng" algn="ctr">
              <a:solidFill>
                <a:srgbClr val="1F497D"/>
              </a:solidFill>
              <a:prstDash val="solid"/>
              <a:miter lim="800000"/>
            </a:ln>
            <a:effectLst/>
          </p:spPr>
          <p:txBody>
            <a:bodyPr rtlCol="0" anchor="ctr"/>
            <a:lstStyle/>
            <a:p>
              <a:pPr algn="ctr">
                <a:defRPr/>
              </a:pPr>
              <a:endParaRPr lang="en-GB" sz="1350" kern="0" dirty="0">
                <a:solidFill>
                  <a:prstClr val="black">
                    <a:lumMod val="65000"/>
                    <a:lumOff val="35000"/>
                  </a:prstClr>
                </a:solidFill>
                <a:latin typeface="Arial" panose="020B0604020202020204"/>
              </a:endParaRPr>
            </a:p>
          </p:txBody>
        </p:sp>
        <p:pic>
          <p:nvPicPr>
            <p:cNvPr id="13" name="Graphic 12" descr="Earth globe: Africa and Europe">
              <a:extLst>
                <a:ext uri="{FF2B5EF4-FFF2-40B4-BE49-F238E27FC236}">
                  <a16:creationId xmlns:a16="http://schemas.microsoft.com/office/drawing/2014/main" id="{076E9A2C-1BE0-4AA9-A61B-A3678E544BA9}"/>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2408243" y="1968986"/>
              <a:ext cx="321694" cy="329413"/>
            </a:xfrm>
            <a:prstGeom prst="rect">
              <a:avLst/>
            </a:prstGeom>
          </p:spPr>
        </p:pic>
      </p:grpSp>
      <p:grpSp>
        <p:nvGrpSpPr>
          <p:cNvPr id="14" name="Group 13">
            <a:extLst>
              <a:ext uri="{FF2B5EF4-FFF2-40B4-BE49-F238E27FC236}">
                <a16:creationId xmlns:a16="http://schemas.microsoft.com/office/drawing/2014/main" id="{888007A3-B0AA-47F1-A9BE-274B920E9FC5}"/>
              </a:ext>
            </a:extLst>
          </p:cNvPr>
          <p:cNvGrpSpPr/>
          <p:nvPr/>
        </p:nvGrpSpPr>
        <p:grpSpPr>
          <a:xfrm>
            <a:off x="351715" y="2074528"/>
            <a:ext cx="1079441" cy="921017"/>
            <a:chOff x="7908001" y="4279994"/>
            <a:chExt cx="611290" cy="526974"/>
          </a:xfrm>
        </p:grpSpPr>
        <p:sp>
          <p:nvSpPr>
            <p:cNvPr id="15" name="Hexagon 14">
              <a:extLst>
                <a:ext uri="{FF2B5EF4-FFF2-40B4-BE49-F238E27FC236}">
                  <a16:creationId xmlns:a16="http://schemas.microsoft.com/office/drawing/2014/main" id="{25339C83-3839-4C38-A017-69FCDAEC4752}"/>
                </a:ext>
              </a:extLst>
            </p:cNvPr>
            <p:cNvSpPr/>
            <p:nvPr/>
          </p:nvSpPr>
          <p:spPr>
            <a:xfrm>
              <a:off x="7908001" y="4279994"/>
              <a:ext cx="611290" cy="526974"/>
            </a:xfrm>
            <a:prstGeom prst="hexagon">
              <a:avLst/>
            </a:prstGeom>
            <a:solidFill>
              <a:sysClr val="window" lastClr="FFFFFF"/>
            </a:solidFill>
            <a:ln w="19050" cap="flat" cmpd="sng" algn="ctr">
              <a:solidFill>
                <a:srgbClr val="1F497D"/>
              </a:solidFill>
              <a:prstDash val="solid"/>
              <a:miter lim="800000"/>
            </a:ln>
            <a:effectLst/>
          </p:spPr>
          <p:txBody>
            <a:bodyPr rtlCol="0" anchor="ctr"/>
            <a:lstStyle/>
            <a:p>
              <a:pPr algn="ctr">
                <a:defRPr/>
              </a:pPr>
              <a:endParaRPr lang="en-GB" sz="1350" kern="0" dirty="0">
                <a:solidFill>
                  <a:prstClr val="black">
                    <a:lumMod val="65000"/>
                    <a:lumOff val="35000"/>
                  </a:prstClr>
                </a:solidFill>
                <a:latin typeface="Arial" panose="020B0604020202020204"/>
              </a:endParaRPr>
            </a:p>
          </p:txBody>
        </p:sp>
        <p:pic>
          <p:nvPicPr>
            <p:cNvPr id="16" name="Graphic 15">
              <a:extLst>
                <a:ext uri="{FF2B5EF4-FFF2-40B4-BE49-F238E27FC236}">
                  <a16:creationId xmlns:a16="http://schemas.microsoft.com/office/drawing/2014/main" id="{0F69BD7C-0C42-46C7-B668-67ADB985E25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047955" y="4381832"/>
              <a:ext cx="331382" cy="323298"/>
            </a:xfrm>
            <a:prstGeom prst="rect">
              <a:avLst/>
            </a:prstGeom>
          </p:spPr>
        </p:pic>
      </p:grpSp>
      <p:pic>
        <p:nvPicPr>
          <p:cNvPr id="17" name="Picture 16" descr="Foursquare | The Two-Woman Crusade">
            <a:extLst>
              <a:ext uri="{FF2B5EF4-FFF2-40B4-BE49-F238E27FC236}">
                <a16:creationId xmlns:a16="http://schemas.microsoft.com/office/drawing/2014/main" id="{A4C45B07-6D58-421E-B147-4DAAE7AC12C8}"/>
              </a:ext>
            </a:extLst>
          </p:cNvPr>
          <p:cNvPicPr>
            <a:picLocks noChangeAspect="1"/>
          </p:cNvPicPr>
          <p:nvPr/>
        </p:nvPicPr>
        <p:blipFill>
          <a:blip r:embed="rId9">
            <a:extLst>
              <a:ext uri="{837473B0-CC2E-450A-ABE3-18F120FF3D39}">
                <a1611:picAttrSrcUrl xmlns:a1611="http://schemas.microsoft.com/office/drawing/2016/11/main" r:id="rId10"/>
              </a:ext>
            </a:extLst>
          </a:blip>
          <a:stretch>
            <a:fillRect/>
          </a:stretch>
        </p:blipFill>
        <p:spPr>
          <a:xfrm>
            <a:off x="5522976" y="1033272"/>
            <a:ext cx="3162300" cy="3162300"/>
          </a:xfrm>
          <a:prstGeom prst="rect">
            <a:avLst/>
          </a:prstGeom>
        </p:spPr>
      </p:pic>
      <p:sp>
        <p:nvSpPr>
          <p:cNvPr id="18" name="Rectangle 17">
            <a:extLst>
              <a:ext uri="{FF2B5EF4-FFF2-40B4-BE49-F238E27FC236}">
                <a16:creationId xmlns:a16="http://schemas.microsoft.com/office/drawing/2014/main" id="{1DFAD0BF-39A5-483A-8A1F-03C476A9401C}"/>
              </a:ext>
            </a:extLst>
          </p:cNvPr>
          <p:cNvSpPr/>
          <p:nvPr/>
        </p:nvSpPr>
        <p:spPr>
          <a:xfrm>
            <a:off x="1989372" y="108466"/>
            <a:ext cx="8194813" cy="553998"/>
          </a:xfrm>
          <a:prstGeom prst="rect">
            <a:avLst/>
          </a:prstGeom>
        </p:spPr>
        <p:txBody>
          <a:bodyPr wrap="square">
            <a:spAutoFit/>
          </a:bodyPr>
          <a:lstStyle/>
          <a:p>
            <a:pPr>
              <a:defRPr/>
            </a:pPr>
            <a:r>
              <a:rPr lang="en-US" sz="3000" b="1" kern="0" dirty="0">
                <a:solidFill>
                  <a:schemeClr val="bg1"/>
                </a:solidFill>
                <a:latin typeface="Helvetica" pitchFamily="2" charset="0"/>
              </a:rPr>
              <a:t>Safety Reporting Reference Model</a:t>
            </a:r>
            <a:endParaRPr lang="en-US" sz="1350" kern="0" dirty="0">
              <a:solidFill>
                <a:schemeClr val="bg1"/>
              </a:solidFill>
            </a:endParaRPr>
          </a:p>
        </p:txBody>
      </p:sp>
    </p:spTree>
    <p:extLst>
      <p:ext uri="{BB962C8B-B14F-4D97-AF65-F5344CB8AC3E}">
        <p14:creationId xmlns:p14="http://schemas.microsoft.com/office/powerpoint/2010/main" val="3852787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4628B0E-7F84-4A76-A0C6-CA3017873A9B}"/>
              </a:ext>
            </a:extLst>
          </p:cNvPr>
          <p:cNvSpPr/>
          <p:nvPr/>
        </p:nvSpPr>
        <p:spPr>
          <a:xfrm>
            <a:off x="1978862" y="139997"/>
            <a:ext cx="8194813" cy="553998"/>
          </a:xfrm>
          <a:prstGeom prst="rect">
            <a:avLst/>
          </a:prstGeom>
        </p:spPr>
        <p:txBody>
          <a:bodyPr wrap="square">
            <a:spAutoFit/>
          </a:bodyPr>
          <a:lstStyle/>
          <a:p>
            <a:pPr>
              <a:defRPr/>
            </a:pPr>
            <a:r>
              <a:rPr lang="en-US" sz="3000" b="1" kern="0" dirty="0">
                <a:solidFill>
                  <a:schemeClr val="bg1"/>
                </a:solidFill>
                <a:latin typeface="Helvetica" pitchFamily="2" charset="0"/>
              </a:rPr>
              <a:t>Global Expedited Reporting Rules</a:t>
            </a:r>
            <a:endParaRPr lang="en-US" sz="1350" kern="0" dirty="0">
              <a:solidFill>
                <a:schemeClr val="bg1"/>
              </a:solidFill>
            </a:endParaRPr>
          </a:p>
        </p:txBody>
      </p:sp>
      <p:graphicFrame>
        <p:nvGraphicFramePr>
          <p:cNvPr id="6" name="Chart 5">
            <a:extLst>
              <a:ext uri="{FF2B5EF4-FFF2-40B4-BE49-F238E27FC236}">
                <a16:creationId xmlns:a16="http://schemas.microsoft.com/office/drawing/2014/main" id="{5507CDA4-B74B-4CCB-997A-11FD2D101D12}"/>
              </a:ext>
            </a:extLst>
          </p:cNvPr>
          <p:cNvGraphicFramePr/>
          <p:nvPr/>
        </p:nvGraphicFramePr>
        <p:xfrm>
          <a:off x="483740" y="865114"/>
          <a:ext cx="3276600" cy="3734441"/>
        </p:xfrm>
        <a:graphic>
          <a:graphicData uri="http://schemas.openxmlformats.org/drawingml/2006/chart">
            <c:chart xmlns:c="http://schemas.openxmlformats.org/drawingml/2006/chart" xmlns:r="http://schemas.openxmlformats.org/officeDocument/2006/relationships" r:id="rId3"/>
          </a:graphicData>
        </a:graphic>
      </p:graphicFrame>
      <p:pic>
        <p:nvPicPr>
          <p:cNvPr id="10" name="Picture 9">
            <a:extLst>
              <a:ext uri="{FF2B5EF4-FFF2-40B4-BE49-F238E27FC236}">
                <a16:creationId xmlns:a16="http://schemas.microsoft.com/office/drawing/2014/main" id="{5B977A19-D4C2-4B47-83F9-7308BEAFC69D}"/>
              </a:ext>
            </a:extLst>
          </p:cNvPr>
          <p:cNvPicPr>
            <a:picLocks noChangeAspect="1"/>
          </p:cNvPicPr>
          <p:nvPr/>
        </p:nvPicPr>
        <p:blipFill>
          <a:blip r:embed="rId4"/>
          <a:stretch>
            <a:fillRect/>
          </a:stretch>
        </p:blipFill>
        <p:spPr>
          <a:xfrm>
            <a:off x="593215" y="856844"/>
            <a:ext cx="7391058" cy="3975830"/>
          </a:xfrm>
          <a:prstGeom prst="rect">
            <a:avLst/>
          </a:prstGeom>
          <a:ln cmpd="sng">
            <a:solidFill>
              <a:srgbClr val="2166B3"/>
            </a:solidFill>
          </a:ln>
        </p:spPr>
      </p:pic>
    </p:spTree>
    <p:extLst>
      <p:ext uri="{BB962C8B-B14F-4D97-AF65-F5344CB8AC3E}">
        <p14:creationId xmlns:p14="http://schemas.microsoft.com/office/powerpoint/2010/main" val="2650634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Title Slide Layout">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Internal Layout">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WCG / WIRB Copernicus Group">
    <a:dk1>
      <a:sysClr val="windowText" lastClr="000000"/>
    </a:dk1>
    <a:lt1>
      <a:sysClr val="window" lastClr="FFFFFF"/>
    </a:lt1>
    <a:dk2>
      <a:srgbClr val="EEECE1"/>
    </a:dk2>
    <a:lt2>
      <a:srgbClr val="1F497D"/>
    </a:lt2>
    <a:accent1>
      <a:srgbClr val="026CB6"/>
    </a:accent1>
    <a:accent2>
      <a:srgbClr val="13B5EA"/>
    </a:accent2>
    <a:accent3>
      <a:srgbClr val="C1D82F"/>
    </a:accent3>
    <a:accent4>
      <a:srgbClr val="8AD4DF"/>
    </a:accent4>
    <a:accent5>
      <a:srgbClr val="39B54A"/>
    </a:accent5>
    <a:accent6>
      <a:srgbClr val="F79646"/>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E3AF304DFF66E8469F40CD93B4FA2545" ma:contentTypeVersion="12" ma:contentTypeDescription="Create a new document." ma:contentTypeScope="" ma:versionID="d6f26603a1d7958f23dc12b78e7e8af3">
  <xsd:schema xmlns:xsd="http://www.w3.org/2001/XMLSchema" xmlns:xs="http://www.w3.org/2001/XMLSchema" xmlns:p="http://schemas.microsoft.com/office/2006/metadata/properties" xmlns:ns2="2d9c2523-c859-412f-b90d-5bd3cdd8241a" xmlns:ns3="47ffdc31-0601-4f16-a3ec-b2327f58d748" targetNamespace="http://schemas.microsoft.com/office/2006/metadata/properties" ma:root="true" ma:fieldsID="2be176381a152c53bf06a3266903c942" ns2:_="" ns3:_="">
    <xsd:import namespace="2d9c2523-c859-412f-b90d-5bd3cdd8241a"/>
    <xsd:import namespace="47ffdc31-0601-4f16-a3ec-b2327f58d748"/>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AutoTags" minOccurs="0"/>
                <xsd:element ref="ns2:MediaServiceGenerationTime" minOccurs="0"/>
                <xsd:element ref="ns2:MediaServiceEventHashCode" minOccurs="0"/>
                <xsd:element ref="ns2:MediaServiceDateTaken" minOccurs="0"/>
                <xsd:element ref="ns2:MediaServiceOCR" minOccurs="0"/>
                <xsd:element ref="ns2:MediaServiceLocation"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d9c2523-c859-412f-b90d-5bd3cdd8241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DateTaken" ma:index="15" nillable="true" ma:displayName="MediaServiceDateTaken" ma:hidden="true" ma:internalName="MediaServiceDateTaken"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Location" ma:index="17"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47ffdc31-0601-4f16-a3ec-b2327f58d748"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A186184-1739-4A80-AA1B-419E027793AA}">
  <ds:schemaRefs>
    <ds:schemaRef ds:uri="http://schemas.microsoft.com/office/infopath/2007/PartnerControls"/>
    <ds:schemaRef ds:uri="http://www.w3.org/XML/1998/namespace"/>
    <ds:schemaRef ds:uri="http://schemas.microsoft.com/office/2006/metadata/properties"/>
    <ds:schemaRef ds:uri="http://purl.org/dc/elements/1.1/"/>
    <ds:schemaRef ds:uri="http://schemas.microsoft.com/office/2006/documentManagement/types"/>
    <ds:schemaRef ds:uri="http://purl.org/dc/dcmitype/"/>
    <ds:schemaRef ds:uri="47ffdc31-0601-4f16-a3ec-b2327f58d748"/>
    <ds:schemaRef ds:uri="http://purl.org/dc/terms/"/>
    <ds:schemaRef ds:uri="http://schemas.openxmlformats.org/package/2006/metadata/core-properties"/>
    <ds:schemaRef ds:uri="2d9c2523-c859-412f-b90d-5bd3cdd8241a"/>
  </ds:schemaRefs>
</ds:datastoreItem>
</file>

<file path=customXml/itemProps2.xml><?xml version="1.0" encoding="utf-8"?>
<ds:datastoreItem xmlns:ds="http://schemas.openxmlformats.org/officeDocument/2006/customXml" ds:itemID="{A08981CE-5AA6-4B2B-ADCD-B66DF58E5FE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d9c2523-c859-412f-b90d-5bd3cdd8241a"/>
    <ds:schemaRef ds:uri="47ffdc31-0601-4f16-a3ec-b2327f58d74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ADE13127-C327-4219-85FF-EEC354E516E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1072</TotalTime>
  <Words>2428</Words>
  <Application>Microsoft Macintosh PowerPoint</Application>
  <PresentationFormat>On-screen Show (16:9)</PresentationFormat>
  <Paragraphs>311</Paragraphs>
  <Slides>24</Slides>
  <Notes>21</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24</vt:i4>
      </vt:variant>
    </vt:vector>
  </HeadingPairs>
  <TitlesOfParts>
    <vt:vector size="36" baseType="lpstr">
      <vt:lpstr>Arial</vt:lpstr>
      <vt:lpstr>Arial Narrow</vt:lpstr>
      <vt:lpstr>Calibri</vt:lpstr>
      <vt:lpstr>Calibri Light</vt:lpstr>
      <vt:lpstr>Courier New</vt:lpstr>
      <vt:lpstr>Helvetica</vt:lpstr>
      <vt:lpstr>Verdana</vt:lpstr>
      <vt:lpstr>Wingdings</vt:lpstr>
      <vt:lpstr>Wingdings 2</vt:lpstr>
      <vt:lpstr>Wingdings 3</vt:lpstr>
      <vt:lpstr>Title Slide Layout</vt:lpstr>
      <vt:lpstr>Internal Layout</vt:lpstr>
      <vt:lpstr>Safety Reporting Reference Model: Optimizing Global Safety Reporting in Clinical Trials using Local Laws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Safety Reporting Regulatory Intelligence</vt:lpstr>
      <vt:lpstr>Safety Reporting Reference Model – How is it Maintained?</vt:lpstr>
      <vt:lpstr>PowerPoint Presentation</vt:lpstr>
      <vt:lpstr>PowerPoint Presentation</vt:lpstr>
      <vt:lpstr>PowerPoint Presentation</vt:lpstr>
      <vt:lpstr>PowerPoint Presentation</vt:lpstr>
      <vt:lpstr>PowerPoint Presentation</vt:lpstr>
      <vt:lpstr>PowerPoint Presentation</vt:lpstr>
      <vt:lpstr>Critical Findings in GCP and PV Compliance</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Caitlin Mackey</dc:creator>
  <cp:lastModifiedBy>Steven Beales</cp:lastModifiedBy>
  <cp:revision>104</cp:revision>
  <cp:lastPrinted>2018-01-17T16:16:03Z</cp:lastPrinted>
  <dcterms:created xsi:type="dcterms:W3CDTF">2018-01-17T14:17:29Z</dcterms:created>
  <dcterms:modified xsi:type="dcterms:W3CDTF">2020-06-11T21:20:23Z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0x010100E3AF304DFF66E8469F40CD93B4FA2545</vt:lpwstr>
  </property>
</Properties>
</file>